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8" d="100"/>
          <a:sy n="98" d="100"/>
        </p:scale>
        <p:origin x="1062" y="7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a celestino" userId="c00e8204969b2b39" providerId="LiveId" clId="{9414D263-DE27-431E-9C8D-D3568232397E}"/>
    <pc:docChg chg="modSld">
      <pc:chgData name="Andreia celestino" userId="c00e8204969b2b39" providerId="LiveId" clId="{9414D263-DE27-431E-9C8D-D3568232397E}" dt="2024-07-09T22:37:05.718" v="0" actId="20577"/>
      <pc:docMkLst>
        <pc:docMk/>
      </pc:docMkLst>
      <pc:sldChg chg="modSp mod">
        <pc:chgData name="Andreia celestino" userId="c00e8204969b2b39" providerId="LiveId" clId="{9414D263-DE27-431E-9C8D-D3568232397E}" dt="2024-07-09T22:37:05.718" v="0" actId="20577"/>
        <pc:sldMkLst>
          <pc:docMk/>
          <pc:sldMk cId="0" sldId="262"/>
        </pc:sldMkLst>
        <pc:spChg chg="mod">
          <ac:chgData name="Andreia celestino" userId="c00e8204969b2b39" providerId="LiveId" clId="{9414D263-DE27-431E-9C8D-D3568232397E}" dt="2024-07-09T22:37:05.718" v="0" actId="20577"/>
          <ac:spMkLst>
            <pc:docMk/>
            <pc:sldMk cId="0" sldId="262"/>
            <ac:spMk id="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-12065" y="26532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93688" y="1467011"/>
            <a:ext cx="7010400" cy="70788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Times" pitchFamily="18" charset="0"/>
              </a:rPr>
              <a:t>Desigualdade social e políticas de redistribuição de renda no Brasil: O Impacto do Bolsa Família</a:t>
            </a:r>
            <a:endParaRPr lang="pt-BR" altLang="pt-BR" sz="20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33" y="2105660"/>
            <a:ext cx="67564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33602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61897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300831" y="2519316"/>
            <a:ext cx="6853238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A desigualdade social é um dos maiores desafios enfrentados pelo Brasil, um país marcado por disparidades econômicas e sociais. Desde a década de 1990, diversas políticas de redistribuição de renda foram implementadas para </a:t>
            </a:r>
            <a:r>
              <a:rPr lang="pt-BR" sz="1200" dirty="0">
                <a:solidFill>
                  <a:srgbClr val="0D0D0D"/>
                </a:solidFill>
                <a:highlight>
                  <a:srgbClr val="FFFFFF"/>
                </a:highlight>
                <a:latin typeface="+mn-lt"/>
              </a:rPr>
              <a:t>diminuir</a:t>
            </a:r>
            <a:r>
              <a:rPr lang="pt-BR" sz="12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 esses problemas. Entre elas, destaca-se o Bolsa Família, criado em 2003, considerado o maior programa de transferência de renda do Brasil. Além de garantir renda para as famílias em situação de pobreza, o programa busca integrar políticas públicas, fortalecendo o acesso das famílias a direitos básicos como saúde, educação e assistência. 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73805" y="8586153"/>
            <a:ext cx="33718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  <a:r>
              <a:rPr kumimoji="0" lang="pt-BR" sz="20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800" dirty="0">
                <a:solidFill>
                  <a:srgbClr val="0D0D0D"/>
                </a:solidFill>
                <a:highlight>
                  <a:srgbClr val="FFFFFF"/>
                </a:highlight>
                <a:latin typeface="+mn-lt"/>
              </a:rPr>
              <a:t>MINISTÉRIO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 DO DESENVOLVIMENTO E ASSISTÊNCIA SOCIAL, FAMÍLIA E COMBATE À FOME. BRASIL. Disponível em: https://www.gov.br/</a:t>
            </a:r>
            <a:r>
              <a:rPr lang="pt-BR" sz="8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mds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/</a:t>
            </a:r>
            <a:r>
              <a:rPr lang="pt-BR" sz="8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pt-br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/noticias-e-</a:t>
            </a:r>
            <a:r>
              <a:rPr lang="pt-BR" sz="8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conteudos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/desenvolvimento-social/noticias-desenvolvimento-social/bolsa-familia-reduz-em-91-7-pobreza-na-primeira-infancia#:~:</a:t>
            </a:r>
            <a:r>
              <a:rPr lang="pt-BR" sz="8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text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=Estudo%20in%C3%A9dito%20do%20Minist%C3%A9rio%20do,de%20pobreza%20ou%20extrema%20pobreza%20. Acesso em: 5 jul. 2024.</a:t>
            </a:r>
            <a:br>
              <a:rPr lang="pt-BR" sz="800" dirty="0">
                <a:latin typeface="+mn-lt"/>
              </a:rPr>
            </a:b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SANTOS, Mariana Cristina Silva </a:t>
            </a:r>
            <a:r>
              <a:rPr lang="pt-BR" sz="800" b="0" i="1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et al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. Programa Bolsa Família e indicadores educacionais em crianças, adolescentes e escolas no Brasil: revisão sistemática. C</a:t>
            </a:r>
            <a:r>
              <a:rPr lang="pt-BR" sz="800" b="1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iência &amp; Saúde Coletiva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, aa, Disponível em: https://www.scielo.br/j/</a:t>
            </a:r>
            <a:r>
              <a:rPr lang="pt-BR" sz="8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csc</a:t>
            </a:r>
            <a:r>
              <a:rPr lang="pt-BR" sz="8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/a/yqg93sK7XtqR5MYb4GQJMsC/#. Acesso em: 5 jul. 2024</a:t>
            </a: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303769" y="4103693"/>
            <a:ext cx="33401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L="171450" marR="0" indent="-171450" algn="just" defTabSz="464820">
              <a:buClrTx/>
              <a:buSzTx/>
              <a:buFontTx/>
              <a:buChar char="-"/>
              <a:defRPr/>
            </a:pPr>
            <a:r>
              <a:rPr lang="pt-BR" sz="1200" b="1" dirty="0">
                <a:solidFill>
                  <a:schemeClr val="tx1"/>
                </a:solidFill>
                <a:latin typeface="+mn-lt"/>
              </a:rPr>
              <a:t>Objetivo Geral: </a:t>
            </a:r>
            <a:r>
              <a:rPr lang="pt-BR" sz="1200" dirty="0">
                <a:solidFill>
                  <a:schemeClr val="tx1"/>
                </a:solidFill>
                <a:latin typeface="+mn-lt"/>
              </a:rPr>
              <a:t>Analisar o impacto do programa Bolsa Família na redução da desigualdade social no Brasil.</a:t>
            </a:r>
          </a:p>
          <a:p>
            <a:pPr marL="171450" marR="0" indent="-171450" algn="just" defTabSz="464820">
              <a:buClrTx/>
              <a:buSzTx/>
              <a:buFontTx/>
              <a:buChar char="-"/>
              <a:defRPr/>
            </a:pPr>
            <a:r>
              <a:rPr lang="pt-BR" sz="1200" b="1" dirty="0">
                <a:solidFill>
                  <a:schemeClr val="tx1"/>
                </a:solidFill>
                <a:latin typeface="+mn-lt"/>
              </a:rPr>
              <a:t>Objetivos Específicos: </a:t>
            </a:r>
          </a:p>
          <a:p>
            <a:pPr marL="171450" marR="0" indent="-171450" algn="just" defTabSz="46482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Avaliar a eficácia do Bolsa Família na diminuição da pobreza extrema.</a:t>
            </a:r>
          </a:p>
          <a:p>
            <a:pPr marL="171450" marR="0" indent="-171450" algn="just" defTabSz="46482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Examinar a melhoria nos indicadores sociais, como educação e saúde, entre os beneficiários.</a:t>
            </a:r>
          </a:p>
          <a:p>
            <a:pPr marL="171450" marR="0" indent="-171450" algn="just" defTabSz="46482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Identificar desafios e limitações na implementação </a:t>
            </a:r>
            <a:r>
              <a:rPr lang="pt-BR" sz="1100" dirty="0">
                <a:solidFill>
                  <a:schemeClr val="tx1"/>
                </a:solidFill>
                <a:latin typeface="+mn-lt"/>
              </a:rPr>
              <a:t>do </a:t>
            </a:r>
            <a:r>
              <a:rPr lang="pt-BR" sz="120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programa.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760788" y="6309300"/>
            <a:ext cx="340804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O programa Bolsa Família contribui significativamente para a redução da pobreza extrema. Dados do Ministério do Desenvolvimento Social (MDS) indicam uma redução de 91,7% na pobreza na primeira infância entre os beneficiários. Além disso, há melhorias nos indicadores sociais, como aumento da frequência escolar, desempenho educacional dos filhos das famílias beneficiadas e melhor acesso a serviços de saúde, resultando em melhores indicadores de saúde infantil e materna. No entanto, ainda há desafios na atualização do Cadastro Único e na fiscalização e prevenção de fraudes.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292101" y="8450628"/>
            <a:ext cx="322135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lt"/>
              </a:rPr>
              <a:t>Conclui-se que o programa Bolsa Família tem um impacto significativo e positivo na redução da desigualdade social e na melhoria dos indicadores de bem-estar entre os beneficiários, conforme mostram os dados do governo. No entanto, para maximizar seu impacto, é necessário aprimorar a implementação do programa.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717256" y="4088196"/>
            <a:ext cx="3398838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A metodologia consiste em uma revisão bibliográfica, analisando literatura acadêmica, artigos científicos e relatórios governamentais sobre o Bolsa Família e políticas de redistribuição de renda. Além disso, foi realizada uma análise de dados quantitativos, utilizando bases de dados estatísticos fornecidos por fontes oficiais, como o IBGE e o Ministério do Desenvolvimento Social, para medir o impacto do Bolsa Família.</a:t>
            </a: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3727450" y="6014753"/>
            <a:ext cx="18197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9"/>
            </p:custDataLst>
          </p:nvPr>
        </p:nvSpPr>
        <p:spPr>
          <a:xfrm>
            <a:off x="683895" y="724528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Imagem 6" descr="Uma imagem contendo Diagrama&#10;&#10;Descrição gerada automaticamente">
            <a:extLst>
              <a:ext uri="{FF2B5EF4-FFF2-40B4-BE49-F238E27FC236}">
                <a16:creationId xmlns:a16="http://schemas.microsoft.com/office/drawing/2014/main" id="{6B8CBF97-2B63-6CF4-EFA3-4CA01F33359B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6" r="42906"/>
          <a:stretch/>
        </p:blipFill>
        <p:spPr>
          <a:xfrm>
            <a:off x="679296" y="6264617"/>
            <a:ext cx="2647950" cy="220326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1292</TotalTime>
  <Words>548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Andreia celestino</cp:lastModifiedBy>
  <cp:revision>47</cp:revision>
  <dcterms:created xsi:type="dcterms:W3CDTF">2015-12-02T19:07:00Z</dcterms:created>
  <dcterms:modified xsi:type="dcterms:W3CDTF">2024-07-09T22:37:16Z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