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3156" y="78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0667254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907151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8629" y="18534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54542" y="1248201"/>
            <a:ext cx="6927533" cy="646331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altLang="pt-BR" b="1" dirty="0">
                <a:solidFill>
                  <a:schemeClr val="tx1"/>
                </a:solidFill>
                <a:latin typeface="Times" pitchFamily="18" charset="0"/>
              </a:rPr>
              <a:t>A LIBERDADE JURÍDICA DE ATUAÇÃO DO ADVOGADO EM CASOS IMPOPULARES</a:t>
            </a:r>
            <a:endParaRPr lang="pt-BR" altLang="pt-BR" b="1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70970" y="1816059"/>
            <a:ext cx="67564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64820">
              <a:defRPr/>
            </a:pPr>
            <a:r>
              <a:rPr lang="pt-BR" sz="14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José de Souza Junior, UFRN, jsouzajr.75@gmail.com</a:t>
            </a: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86385" y="2043902"/>
            <a:ext cx="6853238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defTabSz="464820">
              <a:defRPr/>
            </a:pPr>
            <a:r>
              <a:rPr lang="pt-BR" sz="1400" b="1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INTRODUÇÃO</a:t>
            </a:r>
          </a:p>
          <a:p>
            <a:pPr algn="just" defTabSz="464820">
              <a:defRPr/>
            </a:pPr>
            <a:r>
              <a:rPr lang="pt-BR" sz="14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Embora a atuação do advogado seja indispensável à administração da justiça, conforme aduz o artigo 133 da Constituição da República, é incontestável que, em alguns casos – principalmente os que envolvem desvio de dinheiro público –, a atuação deste profissional é severamente resistida pelos cidadãos. Porém, é importantíssimo seu na era democrática, especialmente como “indispensável à administração da justiça” (CF, art. 133). Importante, assim, adequar o pensamento social à verdadeira atuação do advogado na atualidade: a efetivação dos direitos fundamentais e a garantia de que o devido processo legal seja observado.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602248" y="7734025"/>
            <a:ext cx="3371850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464820">
              <a:defRPr/>
            </a:pPr>
            <a:r>
              <a:rPr lang="pt-BR" sz="1200" b="1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REFERÊNCIAS </a:t>
            </a:r>
            <a:r>
              <a:rPr lang="pt-BR" sz="12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(principais)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BRASIL. [Constituição (1988)]. Constituição da República Federativa do Brasil de 1988. Brasília, DF: Presidente da República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CONSELHO FEDERAL DA ORDEM DOS ADVOGADOS DO BRASIL. Código de Ética e Disciplina da OAB. Brasília, DF: OAB, 1995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MILESKI, </a:t>
            </a:r>
            <a:r>
              <a:rPr lang="pt-BR" sz="1200" dirty="0" err="1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Helio</a:t>
            </a:r>
            <a:r>
              <a:rPr lang="pt-BR" sz="12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 Saul. In: CANOTILHO; J. J. Gomes; MENDES, Gilmar Ferreira; SARLET, Ingo Wolfgang;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STRECK, </a:t>
            </a:r>
            <a:r>
              <a:rPr lang="pt-BR" sz="1200" dirty="0" err="1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Lenio</a:t>
            </a:r>
            <a:r>
              <a:rPr lang="pt-BR" sz="12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 Luiz (org.). Comentários à Constituição do Brasil. São Paulo: Saraiva/Almedina, 2013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57285" y="3983996"/>
            <a:ext cx="3427413" cy="27392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defTabSz="464820">
              <a:defRPr/>
            </a:pPr>
            <a:r>
              <a:rPr lang="pt-BR" sz="1400" b="1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OBJETIVOS</a:t>
            </a:r>
          </a:p>
          <a:p>
            <a:pPr algn="just" defTabSz="464820">
              <a:defRPr/>
            </a:pPr>
            <a:r>
              <a:rPr lang="pt-BR" sz="14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Entender o papel do advogado perante o Estado Democrático de Direito em situações que vêm cada vez mais gerando impacto na sociedade, em razão dos recentes acontecimentos políticos e sociais. Por objetivos específicos, busca-se explicar porque esta profissão não ocasionalmente é tida como indecorosa, bem como adequar o senso comum à realidade da advocacia.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254542" y="7710799"/>
            <a:ext cx="322135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464820">
              <a:defRPr/>
            </a:pPr>
            <a:r>
              <a:rPr lang="pt-BR" sz="1200" b="1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CONCLUSÃO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Considerando o constante aperfeiçoamento da democracia e que, através do Estado Democrático de Direito, a pluralidade é admitida, garantindo-se os direitos fundamentais e sociais dos indivíduos, é dever do advogado efetivá-los, em equilíbrio e harmonia com a atuação advocatícia que, num primeiro olhar, aparenta ferir a moralidade pública.</a:t>
            </a: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812906" y="4251500"/>
            <a:ext cx="3398838" cy="15081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defTabSz="464820">
              <a:defRPr/>
            </a:pPr>
            <a:r>
              <a:rPr lang="pt-BR" sz="1400" b="1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METODOLOGIA</a:t>
            </a:r>
          </a:p>
          <a:p>
            <a:pPr algn="just" defTabSz="464820">
              <a:defRPr/>
            </a:pPr>
            <a:r>
              <a:rPr lang="pt-BR" sz="14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Pesquisa teórico qualitativa acerca do tema, através da análise doutrinária e jurisprudencial. Para tanto, socorre-se </a:t>
            </a:r>
            <a:r>
              <a:rPr lang="pt-BR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do método lógico-dedutivo. 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254542" y="6416628"/>
            <a:ext cx="684593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464820">
              <a:defRPr/>
            </a:pPr>
            <a:r>
              <a:rPr lang="pt-BR" sz="1400" b="1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RESULTADOS</a:t>
            </a:r>
          </a:p>
          <a:p>
            <a:pPr algn="just" defTabSz="464820">
              <a:defRPr/>
            </a:pPr>
            <a:r>
              <a:rPr lang="pt-BR" sz="1400" dirty="0">
                <a:solidFill>
                  <a:schemeClr val="tx1"/>
                </a:solidFill>
                <a:ea typeface="Droid Sans Fallback" charset="0"/>
                <a:cs typeface="Droid Sans Fallback" charset="0"/>
              </a:rPr>
              <a:t>Apesar de o tema não ser pacificamente aceito socialmente, havendo, então, severas divergências – muitas vezes de cunho político –, a discussão saudável e construtiva de determinados assuntos é necessária à construção democrática de uma Nação. Dessa forma, a missão do advogado é interceder a favor de alguém, ou ainda, atuar a fim de efetivar direitos e deveres garantidos na legislação vigente.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445</Words>
  <Application>Microsoft Office PowerPoint</Application>
  <PresentationFormat>Personalizar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DejaVu Sans</vt:lpstr>
      <vt:lpstr>Droid Sans Fallback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Jr</cp:lastModifiedBy>
  <cp:revision>37</cp:revision>
  <dcterms:created xsi:type="dcterms:W3CDTF">2015-12-02T19:07:00Z</dcterms:created>
  <dcterms:modified xsi:type="dcterms:W3CDTF">2024-07-10T21:38:42Z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