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872" y="-7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597171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2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CaixaDeTexto 3"/>
          <p:cNvSpPr txBox="1"/>
          <p:nvPr/>
        </p:nvSpPr>
        <p:spPr>
          <a:xfrm>
            <a:off x="35560" y="1377479"/>
            <a:ext cx="7524115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altLang="pt-BR" b="1" dirty="0" smtClean="0">
                <a:solidFill>
                  <a:schemeClr val="tx1"/>
                </a:solidFill>
                <a:latin typeface="Times" pitchFamily="18" charset="0"/>
              </a:rPr>
              <a:t>ESTABELECIMENTO DE CRITÉRIOS E DE INDICADORES DE DESEMPENHO PARA SERVIÇOS DE TRANSPORTE DE CARGAS COMERCIAIS EM PERÍMETROS URBANOS</a:t>
            </a:r>
            <a:endParaRPr lang="pt-BR" altLang="pt-BR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5560" y="2557338"/>
            <a:ext cx="752411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As cidades representam a expansão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populacional experimentada desde a Revolução Urbana e, com isso o crescimento urbano trouxe consigo inúmeras mudanças que impactaram, principalmente o segmento de transporte de cargas com vistas a atender as necessidades das sociedades urbanas.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462617" y="4034666"/>
            <a:ext cx="30953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Pesquisa de natureza qualitativa e de caráter descritivo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com viés analítico, amparado por pesquisa bibliográfica e documental.</a:t>
            </a: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-10774" y="5721529"/>
            <a:ext cx="75596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pesquisa mostra que se faz necessária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a instituição de indicadores e observância de cenários com o estabelecimento de critérios que possam se basear nos custos, tempo de ciclo dos transportes, capacidade, qualidade de nível do serviço, uso do solo e rede viária para que o processo decisório seja mais assertivo para as organizações.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-1" y="4034666"/>
            <a:ext cx="43559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Instrumentalizar o segmento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logístico com a criação de indicadores de desempenho e critérios capazes de apoiar o processo decisório quanto aos serviços de transporte de cargas comerciais urbanas utilizáveis.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4" name="CaixaDeTexto 20"/>
          <p:cNvSpPr txBox="1"/>
          <p:nvPr/>
        </p:nvSpPr>
        <p:spPr>
          <a:xfrm>
            <a:off x="11501" y="7563066"/>
            <a:ext cx="358625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Diante de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realidades de transporte de cargas urbanas cada vez mais intensificadas, principalmente em ações derivadas do comércio eletrônico, os indicadores de desempenho se constituem como elementos imprescindíveis para o sucesso das operações logísticas.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696675" y="7286067"/>
            <a:ext cx="386125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CAIXETA FILHO José V.;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MARTINS, Ricardo S. (Org.).</a:t>
            </a: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Gestão logística do transporte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de cargas. 1. ed. São Paulo: Atlas, 2012.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lang="pt-BR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VALENTE, Amir M.; NOVAES, </a:t>
            </a:r>
            <a:r>
              <a:rPr kumimoji="0" lang="pt-BR" kern="1200" cap="none" spc="0" normalizeH="0" baseline="0" noProof="0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Antonio</a:t>
            </a: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G.; PASSAGLIA, Eunice.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lang="pt-BR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Gerenciamento de transporte e frotas. 3. ed. São Paulo: </a:t>
            </a:r>
            <a:r>
              <a:rPr lang="pt-BR" noProof="0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Cengage</a:t>
            </a:r>
            <a:r>
              <a:rPr lang="pt-BR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lang="pt-BR" noProof="0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learning</a:t>
            </a:r>
            <a:r>
              <a:rPr lang="pt-BR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2016.</a:t>
            </a: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25209" y="2249561"/>
            <a:ext cx="7344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Henrique Clementino de Souza, Senac/Natal-RN, henriques@rn.senac.br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301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Usuario</cp:lastModifiedBy>
  <cp:revision>36</cp:revision>
  <dcterms:created xsi:type="dcterms:W3CDTF">2015-12-02T19:07:00Z</dcterms:created>
  <dcterms:modified xsi:type="dcterms:W3CDTF">2024-07-13T10:44:21Z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