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TnYpH4Af1kTelizRqlkGMZ8Uc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mailto:caio.tino.079@ufrn.edu.br" TargetMode="External"/><Relationship Id="rId6" Type="http://schemas.openxmlformats.org/officeDocument/2006/relationships/hyperlink" Target="mailto:fausto.pn@hotmail.com" TargetMode="External"/><Relationship Id="rId7" Type="http://schemas.openxmlformats.org/officeDocument/2006/relationships/hyperlink" Target="mailto:francisco.sousa@ufrn.br" TargetMode="External"/><Relationship Id="rId8" Type="http://schemas.openxmlformats.org/officeDocument/2006/relationships/hyperlink" Target="mailto:isabelacavalcantidesouz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74643" y="1205233"/>
            <a:ext cx="7010400" cy="6771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19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C</a:t>
            </a:r>
            <a:r>
              <a:rPr b="1" lang="pt-BR" sz="1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UMPRIMENTO DE SENTENÇA COLETIVA E SUAS LIGAÇÕES COM O DIREITO PROCESSUAL CIVIL</a:t>
            </a:r>
            <a:endParaRPr b="1" i="0" sz="19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81623" y="2681923"/>
            <a:ext cx="68532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Observa-se nos últimos anos um aumento das ações coletivas no Brasil. Esse acontecimento demonstra o aprimoramento na defesa das relações jurídicas da coletividade,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fruto de uma sociedade com mais acesso à Justiça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Outro fato relevante para esse aumento no número de ações coletivas são as vantagens que elas oferecem, sendo um processo menos oneroso e mais célere para resolução de tais conflitos. </a:t>
            </a:r>
            <a:r>
              <a:rPr lang="pt-BR" sz="1200">
                <a:solidFill>
                  <a:srgbClr val="361B28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No entanto, o cumprimento de sentença coletiva é alvo de controvérsias no âmbito da doutrina, jurisprudência e, pela sociedade em geral que, na maioria das vezes, não tem conhecimento da existência, importância e efetividade do processo coletivo (MORAES, </a:t>
            </a:r>
            <a:r>
              <a:rPr lang="pt-BR" sz="12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2019).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299085" y="4496435"/>
            <a:ext cx="3427500" cy="13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Abordar as peculiaridades que envolvem o cumprimento de sentença coletiva, buscando apontar suas ligações com o direito processual civil.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23850" y="8298180"/>
            <a:ext cx="3221400" cy="18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Pelo exposto fica evidente a importância de se tratar o processo coletivo como verdadeiro instrumento para se alcançar o direito material, devendo as partes envolvidas na lide processual utilizarem dos princípios que o regem para atenderem plenamente os anseios da coletividade dentro da execução no processo civil.</a:t>
            </a:r>
            <a:endParaRPr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779838" y="4508818"/>
            <a:ext cx="33987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trabalho utilizou uma abordagem científica hipotético-dedutiva sobre o tema por meio de metodologia qualitativa ao longo da pesquisa bibliográfica.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67575" y="5698532"/>
            <a:ext cx="68460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execução das sentenças coletivas que, por serem necessariamente genéricas, necessita de uma liquidação posterior para apuração dos danos. As referidas sentenças não especificam os titulares do direito e qual o valor e prestação que cada um necessita receber. Outro ponto que merece destaque é a notificação dos interessados. Carneiro (2021) aponta a baixa eficácia da notificação dos interessados, disposta no art. 94 do CDC, prevendo a publicação de edital no órgão oficial após a propositura de uma ação coletiva. A notificação por edital possui baixa eficácia, em razão da ausência dos hábitos culturais do povo brasileiro. Assim, algumas medidas podem ser adotadas para proporcionar a melhoria dessa comunicação, como: a condenação dos causadores dos danos a veicular informações nas principais mídias utilizadas pelo público-alvo; a modificação do sistema de pesquisa processual para permitir a consulta das ações coletivas através de palavras-chave; uma melhor divulgação por parte dos Tribunais e órgãos de defesa do consumidor, construir grupos de estudos dedicados a incrementar e retirar os obstáculos, rumo ao verdadeiro acesso à Justiça.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"/>
          <p:cNvSpPr txBox="1"/>
          <p:nvPr/>
        </p:nvSpPr>
        <p:spPr>
          <a:xfrm>
            <a:off x="3677920" y="8370570"/>
            <a:ext cx="33720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CARNEIRO, Márcia Maria Pires. A Notificação dos Interessados em Ações Coletivas Envolvendo Direitos Individuais Homogêneos e sua Relação com o Acesso à Justiça. Revista Ibero-Americana de Humanidades, Ciências e Educação, [S. l.], v. 7, n. 10, p. 1515–1538, 2021.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MORAES, Daniela Alves. O Processo Coletivo como Vertente de Acesso à Justiça. Âmbito Jurídico. 2019. 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12483" y="1887785"/>
            <a:ext cx="67563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Caio Lucas Lopes Tinô,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caio.tino.079@ufrn.edu.br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Fausto Pereira Neto,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fausto.pn@hotmail.com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Francisco Canindé de Sousa Júnior,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francisco.sousa@ufrn.br</a:t>
            </a:r>
            <a:endParaRPr sz="1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pt-BR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Isabela Cavalcanti de Souza, UFRN, </a:t>
            </a:r>
            <a:r>
              <a:rPr lang="pt-BR" sz="1200" u="sng">
                <a:solidFill>
                  <a:srgbClr val="0563C1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isabelacavalcantidesouza@gmail.com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