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7559675" cy="1069181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069">
          <p15:clr>
            <a:srgbClr val="A4A3A4"/>
          </p15:clr>
        </p15:guide>
        <p15:guide id="2" pos="2292">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i4pfjt2p/PPkgXcqs6RFquKnjdM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1512" y="-348"/>
      </p:cViewPr>
      <p:guideLst>
        <p:guide orient="horz" pos="3069"/>
        <p:guide pos="229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p:nvPr/>
        </p:nvSpPr>
        <p:spPr>
          <a:xfrm>
            <a:off x="0" y="0"/>
            <a:ext cx="7559675" cy="10691813"/>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lnSpc>
                <a:spcPct val="94000"/>
              </a:lnSpc>
              <a:spcBef>
                <a:spcPts val="0"/>
              </a:spcBef>
              <a:spcAft>
                <a:spcPts val="0"/>
              </a:spcAft>
              <a:buClr>
                <a:srgbClr val="000000"/>
              </a:buClr>
              <a:buSzPts val="1800"/>
              <a:buFont typeface="Times New Roman"/>
              <a:buNone/>
            </a:pPr>
            <a:endParaRPr sz="1800" b="0" i="0" u="none" strike="noStrike" cap="none">
              <a:solidFill>
                <a:schemeClr val="lt1"/>
              </a:solidFill>
              <a:latin typeface="Arial"/>
              <a:ea typeface="Arial"/>
              <a:cs typeface="Arial"/>
              <a:sym typeface="Arial"/>
            </a:endParaRPr>
          </a:p>
        </p:txBody>
      </p:sp>
      <p:sp>
        <p:nvSpPr>
          <p:cNvPr id="4" name="Google Shape;4;n"/>
          <p:cNvSpPr>
            <a:spLocks noGrp="1" noRot="1" noChangeAspect="1"/>
          </p:cNvSpPr>
          <p:nvPr>
            <p:ph type="sldImg" idx="2"/>
          </p:nvPr>
        </p:nvSpPr>
        <p:spPr>
          <a:xfrm>
            <a:off x="2362200" y="812800"/>
            <a:ext cx="2830513" cy="4005263"/>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 name="Google Shape;5;n"/>
          <p:cNvSpPr txBox="1">
            <a:spLocks noGrp="1"/>
          </p:cNvSpPr>
          <p:nvPr>
            <p:ph type="body" idx="1"/>
          </p:nvPr>
        </p:nvSpPr>
        <p:spPr>
          <a:xfrm>
            <a:off x="755650" y="5078413"/>
            <a:ext cx="6045200" cy="4808538"/>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0"/>
              </a:spcBef>
              <a:spcAft>
                <a:spcPts val="0"/>
              </a:spcAft>
              <a:buClr>
                <a:srgbClr val="000000"/>
              </a:buClr>
              <a:buSzPts val="1400"/>
              <a:buFont typeface="Arial"/>
              <a:buNone/>
              <a:defRPr sz="124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4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4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40" b="0" i="0" u="none" strike="noStrike" cap="none">
                <a:solidFill>
                  <a:schemeClr val="dk1"/>
                </a:solidFill>
                <a:latin typeface="Calibri"/>
                <a:ea typeface="Calibri"/>
                <a:cs typeface="Calibri"/>
                <a:sym typeface="Calibri"/>
              </a:defRPr>
            </a:lvl9pPr>
          </a:lstStyle>
          <a:p>
            <a:endParaRPr/>
          </a:p>
        </p:txBody>
      </p:sp>
      <p:sp>
        <p:nvSpPr>
          <p:cNvPr id="6" name="Google Shape;6;n"/>
          <p:cNvSpPr txBox="1">
            <a:spLocks noGrp="1"/>
          </p:cNvSpPr>
          <p:nvPr>
            <p:ph type="hdr" idx="3"/>
          </p:nvPr>
        </p:nvSpPr>
        <p:spPr>
          <a:xfrm>
            <a:off x="0" y="0"/>
            <a:ext cx="3278188" cy="531813"/>
          </a:xfrm>
          <a:prstGeom prst="rect">
            <a:avLst/>
          </a:prstGeom>
          <a:noFill/>
          <a:ln>
            <a:noFill/>
          </a:ln>
        </p:spPr>
        <p:txBody>
          <a:bodyPr spcFirstLastPara="1" wrap="square" lIns="0" tIns="0" rIns="0" bIns="0" anchor="t" anchorCtr="0">
            <a:noAutofit/>
          </a:bodyPr>
          <a:lstStyle>
            <a:lvl1pPr marR="0" lvl="0" algn="l" rtl="0">
              <a:lnSpc>
                <a:spcPct val="93000"/>
              </a:lnSpc>
              <a:spcBef>
                <a:spcPts val="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9pPr>
          </a:lstStyle>
          <a:p>
            <a:endParaRPr/>
          </a:p>
        </p:txBody>
      </p:sp>
      <p:sp>
        <p:nvSpPr>
          <p:cNvPr id="7" name="Google Shape;7;n"/>
          <p:cNvSpPr txBox="1">
            <a:spLocks noGrp="1"/>
          </p:cNvSpPr>
          <p:nvPr>
            <p:ph type="dt" idx="10"/>
          </p:nvPr>
        </p:nvSpPr>
        <p:spPr>
          <a:xfrm>
            <a:off x="4278313" y="0"/>
            <a:ext cx="3278188" cy="531813"/>
          </a:xfrm>
          <a:prstGeom prst="rect">
            <a:avLst/>
          </a:prstGeom>
          <a:noFill/>
          <a:ln>
            <a:noFill/>
          </a:ln>
        </p:spPr>
        <p:txBody>
          <a:bodyPr spcFirstLastPara="1" wrap="square" lIns="0" tIns="0" rIns="0" bIns="0" anchor="t" anchorCtr="0">
            <a:noAutofit/>
          </a:bodyPr>
          <a:lstStyle>
            <a:lvl1pPr marR="0" lvl="0" algn="r" rtl="0">
              <a:lnSpc>
                <a:spcPct val="93000"/>
              </a:lnSpc>
              <a:spcBef>
                <a:spcPts val="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9pPr>
          </a:lstStyle>
          <a:p>
            <a:endParaRPr/>
          </a:p>
        </p:txBody>
      </p:sp>
      <p:sp>
        <p:nvSpPr>
          <p:cNvPr id="8" name="Google Shape;8;n"/>
          <p:cNvSpPr txBox="1">
            <a:spLocks noGrp="1"/>
          </p:cNvSpPr>
          <p:nvPr>
            <p:ph type="ftr" idx="11"/>
          </p:nvPr>
        </p:nvSpPr>
        <p:spPr>
          <a:xfrm>
            <a:off x="0" y="10156825"/>
            <a:ext cx="3278188" cy="531813"/>
          </a:xfrm>
          <a:prstGeom prst="rect">
            <a:avLst/>
          </a:prstGeom>
          <a:noFill/>
          <a:ln>
            <a:noFill/>
          </a:ln>
        </p:spPr>
        <p:txBody>
          <a:bodyPr spcFirstLastPara="1" wrap="square" lIns="0" tIns="0" rIns="0" bIns="0" anchor="b" anchorCtr="0">
            <a:noAutofit/>
          </a:bodyPr>
          <a:lstStyle>
            <a:lvl1pPr marR="0" lvl="0" algn="l" rtl="0">
              <a:lnSpc>
                <a:spcPct val="93000"/>
              </a:lnSpc>
              <a:spcBef>
                <a:spcPts val="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9pPr>
          </a:lstStyle>
          <a:p>
            <a:endParaRPr/>
          </a:p>
        </p:txBody>
      </p:sp>
      <p:sp>
        <p:nvSpPr>
          <p:cNvPr id="9" name="Google Shape;9;n"/>
          <p:cNvSpPr txBox="1">
            <a:spLocks noGrp="1"/>
          </p:cNvSpPr>
          <p:nvPr>
            <p:ph type="sldNum" idx="12"/>
          </p:nvPr>
        </p:nvSpPr>
        <p:spPr>
          <a:xfrm>
            <a:off x="4278313" y="10156825"/>
            <a:ext cx="3278188" cy="531813"/>
          </a:xfrm>
          <a:prstGeom prst="rect">
            <a:avLst/>
          </a:prstGeom>
          <a:noFill/>
          <a:ln>
            <a:noFill/>
          </a:ln>
        </p:spPr>
        <p:txBody>
          <a:bodyPr spcFirstLastPara="1" wrap="square" lIns="0" tIns="0" rIns="0" bIns="0" anchor="b" anchorCtr="0">
            <a:noAutofit/>
          </a:bodyPr>
          <a:lstStyle/>
          <a:p>
            <a:pPr marL="0" marR="0" lvl="0" indent="0" algn="r" rtl="0">
              <a:lnSpc>
                <a:spcPct val="93000"/>
              </a:lnSpc>
              <a:spcBef>
                <a:spcPts val="0"/>
              </a:spcBef>
              <a:spcAft>
                <a:spcPts val="0"/>
              </a:spcAft>
              <a:buClr>
                <a:srgbClr val="000000"/>
              </a:buClr>
              <a:buSzPts val="1400"/>
              <a:buFont typeface="Times New Roman"/>
              <a:buNone/>
            </a:pPr>
            <a:fld id="{00000000-1234-1234-1234-123412341234}" type="slidenum">
              <a:rPr lang="pt-BR" sz="1400" b="0" i="0" u="none" strike="noStrike" cap="none">
                <a:solidFill>
                  <a:srgbClr val="000000"/>
                </a:solidFill>
                <a:latin typeface="Times New Roman"/>
                <a:ea typeface="Times New Roman"/>
                <a:cs typeface="Times New Roman"/>
                <a:sym typeface="Times New Roman"/>
              </a:rPr>
              <a:t>‹nº›</a:t>
            </a:fld>
            <a:endParaRPr sz="1400" b="0" i="0" u="none" strike="noStrike" cap="none">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1:notes"/>
          <p:cNvSpPr txBox="1">
            <a:spLocks noGrp="1"/>
          </p:cNvSpPr>
          <p:nvPr>
            <p:ph type="sldNum" idx="12"/>
          </p:nvPr>
        </p:nvSpPr>
        <p:spPr>
          <a:xfrm>
            <a:off x="4278313" y="10156825"/>
            <a:ext cx="3278187" cy="531813"/>
          </a:xfrm>
          <a:prstGeom prst="rect">
            <a:avLst/>
          </a:prstGeom>
          <a:noFill/>
          <a:ln>
            <a:noFill/>
          </a:ln>
        </p:spPr>
        <p:txBody>
          <a:bodyPr spcFirstLastPara="1" wrap="square" lIns="0" tIns="0" rIns="0" bIns="0" anchor="b" anchorCtr="0">
            <a:noAutofit/>
          </a:bodyPr>
          <a:lstStyle/>
          <a:p>
            <a:pPr marL="0" lvl="0" indent="0" algn="r" rtl="0">
              <a:lnSpc>
                <a:spcPct val="93000"/>
              </a:lnSpc>
              <a:spcBef>
                <a:spcPts val="0"/>
              </a:spcBef>
              <a:spcAft>
                <a:spcPts val="0"/>
              </a:spcAft>
              <a:buClr>
                <a:schemeClr val="lt1"/>
              </a:buClr>
              <a:buSzPts val="1400"/>
              <a:buFont typeface="Arial"/>
              <a:buChar char="•"/>
            </a:pPr>
            <a:fld id="{00000000-1234-1234-1234-123412341234}" type="slidenum">
              <a:rPr lang="pt-BR" sz="1400"/>
              <a:t>1</a:t>
            </a:fld>
            <a:endParaRPr sz="1400"/>
          </a:p>
        </p:txBody>
      </p:sp>
      <p:sp>
        <p:nvSpPr>
          <p:cNvPr id="92" name="Google Shape;92;p1:notes"/>
          <p:cNvSpPr>
            <a:spLocks noGrp="1" noRot="1" noChangeAspect="1"/>
          </p:cNvSpPr>
          <p:nvPr>
            <p:ph type="sldImg" idx="2"/>
          </p:nvPr>
        </p:nvSpPr>
        <p:spPr>
          <a:xfrm>
            <a:off x="2362200" y="812800"/>
            <a:ext cx="2833688" cy="400843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93" name="Google Shape;93;p1:notes"/>
          <p:cNvSpPr txBox="1"/>
          <p:nvPr/>
        </p:nvSpPr>
        <p:spPr>
          <a:xfrm>
            <a:off x="755650" y="5078413"/>
            <a:ext cx="6048375" cy="4811712"/>
          </a:xfrm>
          <a:prstGeom prst="rect">
            <a:avLst/>
          </a:prstGeom>
          <a:noFill/>
          <a:ln>
            <a:noFill/>
          </a:ln>
        </p:spPr>
        <p:txBody>
          <a:bodyPr spcFirstLastPara="1" wrap="square" lIns="91425" tIns="45700" rIns="91425" bIns="45700" anchor="ctr" anchorCtr="0">
            <a:noAutofit/>
          </a:bodyPr>
          <a:lstStyle/>
          <a:p>
            <a:pPr marL="0" marR="0" lvl="0" indent="0" algn="l" rtl="0">
              <a:lnSpc>
                <a:spcPct val="94000"/>
              </a:lnSpc>
              <a:spcBef>
                <a:spcPts val="0"/>
              </a:spcBef>
              <a:spcAft>
                <a:spcPts val="0"/>
              </a:spcAft>
              <a:buClr>
                <a:srgbClr val="000000"/>
              </a:buClr>
              <a:buSzPts val="1800"/>
              <a:buFont typeface="Times New Roman"/>
              <a:buNone/>
            </a:pPr>
            <a:endParaRPr sz="1800" b="0" i="0" u="none" strike="noStrike" cap="none">
              <a:solidFill>
                <a:schemeClr val="lt1"/>
              </a:solidFill>
              <a:latin typeface="Arial"/>
              <a:ea typeface="Arial"/>
              <a:cs typeface="Arial"/>
              <a:sym typeface="Arial"/>
            </a:endParaRPr>
          </a:p>
        </p:txBody>
      </p:sp>
      <p:sp>
        <p:nvSpPr>
          <p:cNvPr id="94" name="Google Shape;94;p1:notes"/>
          <p:cNvSpPr txBox="1">
            <a:spLocks noGrp="1"/>
          </p:cNvSpPr>
          <p:nvPr>
            <p:ph type="body" idx="1"/>
          </p:nvPr>
        </p:nvSpPr>
        <p:spPr>
          <a:xfrm>
            <a:off x="755650" y="5078413"/>
            <a:ext cx="6045200" cy="4808538"/>
          </a:xfrm>
          <a:prstGeom prst="rect">
            <a:avLst/>
          </a:prstGeom>
          <a:noFill/>
          <a:ln>
            <a:noFill/>
          </a:ln>
        </p:spPr>
        <p:txBody>
          <a:bodyPr spcFirstLastPara="1" wrap="square" lIns="0" tIns="0" rIns="0" bIns="0" anchor="t" anchorCtr="0">
            <a:noAutofit/>
          </a:bodyPr>
          <a:lstStyle/>
          <a:p>
            <a:pPr marL="0" lvl="0" indent="0" algn="l" rtl="0">
              <a:lnSpc>
                <a:spcPct val="100000"/>
              </a:lnSpc>
              <a:spcBef>
                <a:spcPts val="36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16"/>
        <p:cNvGrpSpPr/>
        <p:nvPr/>
      </p:nvGrpSpPr>
      <p:grpSpPr>
        <a:xfrm>
          <a:off x="0" y="0"/>
          <a:ext cx="0" cy="0"/>
          <a:chOff x="0" y="0"/>
          <a:chExt cx="0" cy="0"/>
        </a:xfrm>
      </p:grpSpPr>
      <p:sp>
        <p:nvSpPr>
          <p:cNvPr id="17" name="Google Shape;17;p3"/>
          <p:cNvSpPr txBox="1">
            <a:spLocks noGrp="1"/>
          </p:cNvSpPr>
          <p:nvPr>
            <p:ph type="title"/>
          </p:nvPr>
        </p:nvSpPr>
        <p:spPr>
          <a:xfrm>
            <a:off x="519113" y="569913"/>
            <a:ext cx="6521450" cy="2065337"/>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19113" y="2846388"/>
            <a:ext cx="6521450" cy="6783387"/>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825"/>
              </a:spcBef>
              <a:spcAft>
                <a:spcPts val="0"/>
              </a:spcAft>
              <a:buClr>
                <a:schemeClr val="dk1"/>
              </a:buClr>
              <a:buSzPts val="1800"/>
              <a:buChar char="•"/>
              <a:defRPr/>
            </a:lvl1pPr>
            <a:lvl2pPr marL="914400" lvl="1" indent="-342900" algn="l">
              <a:lnSpc>
                <a:spcPct val="90000"/>
              </a:lnSpc>
              <a:spcBef>
                <a:spcPts val="415"/>
              </a:spcBef>
              <a:spcAft>
                <a:spcPts val="0"/>
              </a:spcAft>
              <a:buClr>
                <a:schemeClr val="dk1"/>
              </a:buClr>
              <a:buSzPts val="1800"/>
              <a:buChar char="•"/>
              <a:defRPr/>
            </a:lvl2pPr>
            <a:lvl3pPr marL="1371600" lvl="2" indent="-342900" algn="l">
              <a:lnSpc>
                <a:spcPct val="90000"/>
              </a:lnSpc>
              <a:spcBef>
                <a:spcPts val="415"/>
              </a:spcBef>
              <a:spcAft>
                <a:spcPts val="0"/>
              </a:spcAft>
              <a:buClr>
                <a:schemeClr val="dk1"/>
              </a:buClr>
              <a:buSzPts val="1800"/>
              <a:buChar char="•"/>
              <a:defRPr/>
            </a:lvl3pPr>
            <a:lvl4pPr marL="1828800" lvl="3" indent="-342900" algn="l">
              <a:lnSpc>
                <a:spcPct val="90000"/>
              </a:lnSpc>
              <a:spcBef>
                <a:spcPts val="415"/>
              </a:spcBef>
              <a:spcAft>
                <a:spcPts val="0"/>
              </a:spcAft>
              <a:buClr>
                <a:schemeClr val="dk1"/>
              </a:buClr>
              <a:buSzPts val="1800"/>
              <a:buChar char="•"/>
              <a:defRPr/>
            </a:lvl4pPr>
            <a:lvl5pPr marL="2286000" lvl="4" indent="-342900" algn="l">
              <a:lnSpc>
                <a:spcPct val="90000"/>
              </a:lnSpc>
              <a:spcBef>
                <a:spcPts val="415"/>
              </a:spcBef>
              <a:spcAft>
                <a:spcPts val="0"/>
              </a:spcAft>
              <a:buClr>
                <a:schemeClr val="dk1"/>
              </a:buClr>
              <a:buSzPts val="1800"/>
              <a:buChar char="•"/>
              <a:defRPr/>
            </a:lvl5pPr>
            <a:lvl6pPr marL="2743200" lvl="5" indent="-342900" algn="l">
              <a:lnSpc>
                <a:spcPct val="90000"/>
              </a:lnSpc>
              <a:spcBef>
                <a:spcPts val="415"/>
              </a:spcBef>
              <a:spcAft>
                <a:spcPts val="0"/>
              </a:spcAft>
              <a:buClr>
                <a:schemeClr val="dk1"/>
              </a:buClr>
              <a:buSzPts val="1800"/>
              <a:buChar char="•"/>
              <a:defRPr/>
            </a:lvl6pPr>
            <a:lvl7pPr marL="3200400" lvl="6" indent="-342900" algn="l">
              <a:lnSpc>
                <a:spcPct val="90000"/>
              </a:lnSpc>
              <a:spcBef>
                <a:spcPts val="415"/>
              </a:spcBef>
              <a:spcAft>
                <a:spcPts val="0"/>
              </a:spcAft>
              <a:buClr>
                <a:schemeClr val="dk1"/>
              </a:buClr>
              <a:buSzPts val="1800"/>
              <a:buChar char="•"/>
              <a:defRPr/>
            </a:lvl7pPr>
            <a:lvl8pPr marL="3657600" lvl="7" indent="-342900" algn="l">
              <a:lnSpc>
                <a:spcPct val="90000"/>
              </a:lnSpc>
              <a:spcBef>
                <a:spcPts val="415"/>
              </a:spcBef>
              <a:spcAft>
                <a:spcPts val="0"/>
              </a:spcAft>
              <a:buClr>
                <a:schemeClr val="dk1"/>
              </a:buClr>
              <a:buSzPts val="1800"/>
              <a:buChar char="•"/>
              <a:defRPr/>
            </a:lvl8pPr>
            <a:lvl9pPr marL="4114800" lvl="8" indent="-342900" algn="l">
              <a:lnSpc>
                <a:spcPct val="90000"/>
              </a:lnSpc>
              <a:spcBef>
                <a:spcPts val="415"/>
              </a:spcBef>
              <a:spcAft>
                <a:spcPts val="0"/>
              </a:spcAft>
              <a:buClr>
                <a:schemeClr val="dk1"/>
              </a:buClr>
              <a:buSzPts val="1800"/>
              <a:buChar char="•"/>
              <a:defRPr/>
            </a:lvl9pPr>
          </a:lstStyle>
          <a:p>
            <a:endParaRPr/>
          </a:p>
        </p:txBody>
      </p:sp>
      <p:sp>
        <p:nvSpPr>
          <p:cNvPr id="19" name="Google Shape;19;p3"/>
          <p:cNvSpPr txBox="1">
            <a:spLocks noGrp="1"/>
          </p:cNvSpPr>
          <p:nvPr>
            <p:ph type="dt" idx="10"/>
          </p:nvPr>
        </p:nvSpPr>
        <p:spPr>
          <a:xfrm>
            <a:off x="519113" y="9909175"/>
            <a:ext cx="1701800" cy="56991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20" name="Google Shape;20;p3"/>
          <p:cNvSpPr txBox="1">
            <a:spLocks noGrp="1"/>
          </p:cNvSpPr>
          <p:nvPr>
            <p:ph type="ftr" idx="11"/>
          </p:nvPr>
        </p:nvSpPr>
        <p:spPr>
          <a:xfrm>
            <a:off x="2503488" y="9909175"/>
            <a:ext cx="2552700" cy="56991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21" name="Google Shape;21;p3"/>
          <p:cNvSpPr txBox="1">
            <a:spLocks noGrp="1"/>
          </p:cNvSpPr>
          <p:nvPr>
            <p:ph type="sldNum" idx="12"/>
          </p:nvPr>
        </p:nvSpPr>
        <p:spPr>
          <a:xfrm>
            <a:off x="5338763" y="9909175"/>
            <a:ext cx="1701800" cy="56991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73"/>
        <p:cNvGrpSpPr/>
        <p:nvPr/>
      </p:nvGrpSpPr>
      <p:grpSpPr>
        <a:xfrm>
          <a:off x="0" y="0"/>
          <a:ext cx="0" cy="0"/>
          <a:chOff x="0" y="0"/>
          <a:chExt cx="0" cy="0"/>
        </a:xfrm>
      </p:grpSpPr>
      <p:sp>
        <p:nvSpPr>
          <p:cNvPr id="74" name="Google Shape;74;p12"/>
          <p:cNvSpPr txBox="1">
            <a:spLocks noGrp="1"/>
          </p:cNvSpPr>
          <p:nvPr>
            <p:ph type="title"/>
          </p:nvPr>
        </p:nvSpPr>
        <p:spPr>
          <a:xfrm>
            <a:off x="519113" y="569913"/>
            <a:ext cx="6521450" cy="2065337"/>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75" name="Google Shape;75;p12"/>
          <p:cNvSpPr txBox="1">
            <a:spLocks noGrp="1"/>
          </p:cNvSpPr>
          <p:nvPr>
            <p:ph type="body" idx="1"/>
          </p:nvPr>
        </p:nvSpPr>
        <p:spPr>
          <a:xfrm rot="5400000">
            <a:off x="388145" y="2977357"/>
            <a:ext cx="6783387" cy="652145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825"/>
              </a:spcBef>
              <a:spcAft>
                <a:spcPts val="0"/>
              </a:spcAft>
              <a:buClr>
                <a:schemeClr val="dk1"/>
              </a:buClr>
              <a:buSzPts val="1800"/>
              <a:buChar char="•"/>
              <a:defRPr/>
            </a:lvl1pPr>
            <a:lvl2pPr marL="914400" lvl="1" indent="-342900" algn="l">
              <a:lnSpc>
                <a:spcPct val="90000"/>
              </a:lnSpc>
              <a:spcBef>
                <a:spcPts val="415"/>
              </a:spcBef>
              <a:spcAft>
                <a:spcPts val="0"/>
              </a:spcAft>
              <a:buClr>
                <a:schemeClr val="dk1"/>
              </a:buClr>
              <a:buSzPts val="1800"/>
              <a:buChar char="•"/>
              <a:defRPr/>
            </a:lvl2pPr>
            <a:lvl3pPr marL="1371600" lvl="2" indent="-342900" algn="l">
              <a:lnSpc>
                <a:spcPct val="90000"/>
              </a:lnSpc>
              <a:spcBef>
                <a:spcPts val="415"/>
              </a:spcBef>
              <a:spcAft>
                <a:spcPts val="0"/>
              </a:spcAft>
              <a:buClr>
                <a:schemeClr val="dk1"/>
              </a:buClr>
              <a:buSzPts val="1800"/>
              <a:buChar char="•"/>
              <a:defRPr/>
            </a:lvl3pPr>
            <a:lvl4pPr marL="1828800" lvl="3" indent="-342900" algn="l">
              <a:lnSpc>
                <a:spcPct val="90000"/>
              </a:lnSpc>
              <a:spcBef>
                <a:spcPts val="415"/>
              </a:spcBef>
              <a:spcAft>
                <a:spcPts val="0"/>
              </a:spcAft>
              <a:buClr>
                <a:schemeClr val="dk1"/>
              </a:buClr>
              <a:buSzPts val="1800"/>
              <a:buChar char="•"/>
              <a:defRPr/>
            </a:lvl4pPr>
            <a:lvl5pPr marL="2286000" lvl="4" indent="-342900" algn="l">
              <a:lnSpc>
                <a:spcPct val="90000"/>
              </a:lnSpc>
              <a:spcBef>
                <a:spcPts val="415"/>
              </a:spcBef>
              <a:spcAft>
                <a:spcPts val="0"/>
              </a:spcAft>
              <a:buClr>
                <a:schemeClr val="dk1"/>
              </a:buClr>
              <a:buSzPts val="1800"/>
              <a:buChar char="•"/>
              <a:defRPr/>
            </a:lvl5pPr>
            <a:lvl6pPr marL="2743200" lvl="5" indent="-342900" algn="l">
              <a:lnSpc>
                <a:spcPct val="90000"/>
              </a:lnSpc>
              <a:spcBef>
                <a:spcPts val="415"/>
              </a:spcBef>
              <a:spcAft>
                <a:spcPts val="0"/>
              </a:spcAft>
              <a:buClr>
                <a:schemeClr val="dk1"/>
              </a:buClr>
              <a:buSzPts val="1800"/>
              <a:buChar char="•"/>
              <a:defRPr/>
            </a:lvl6pPr>
            <a:lvl7pPr marL="3200400" lvl="6" indent="-342900" algn="l">
              <a:lnSpc>
                <a:spcPct val="90000"/>
              </a:lnSpc>
              <a:spcBef>
                <a:spcPts val="415"/>
              </a:spcBef>
              <a:spcAft>
                <a:spcPts val="0"/>
              </a:spcAft>
              <a:buClr>
                <a:schemeClr val="dk1"/>
              </a:buClr>
              <a:buSzPts val="1800"/>
              <a:buChar char="•"/>
              <a:defRPr/>
            </a:lvl7pPr>
            <a:lvl8pPr marL="3657600" lvl="7" indent="-342900" algn="l">
              <a:lnSpc>
                <a:spcPct val="90000"/>
              </a:lnSpc>
              <a:spcBef>
                <a:spcPts val="415"/>
              </a:spcBef>
              <a:spcAft>
                <a:spcPts val="0"/>
              </a:spcAft>
              <a:buClr>
                <a:schemeClr val="dk1"/>
              </a:buClr>
              <a:buSzPts val="1800"/>
              <a:buChar char="•"/>
              <a:defRPr/>
            </a:lvl8pPr>
            <a:lvl9pPr marL="4114800" lvl="8" indent="-342900" algn="l">
              <a:lnSpc>
                <a:spcPct val="90000"/>
              </a:lnSpc>
              <a:spcBef>
                <a:spcPts val="415"/>
              </a:spcBef>
              <a:spcAft>
                <a:spcPts val="0"/>
              </a:spcAft>
              <a:buClr>
                <a:schemeClr val="dk1"/>
              </a:buClr>
              <a:buSzPts val="1800"/>
              <a:buChar char="•"/>
              <a:defRPr/>
            </a:lvl9pPr>
          </a:lstStyle>
          <a:p>
            <a:endParaRPr/>
          </a:p>
        </p:txBody>
      </p:sp>
      <p:sp>
        <p:nvSpPr>
          <p:cNvPr id="76" name="Google Shape;76;p12"/>
          <p:cNvSpPr txBox="1">
            <a:spLocks noGrp="1"/>
          </p:cNvSpPr>
          <p:nvPr>
            <p:ph type="dt" idx="10"/>
          </p:nvPr>
        </p:nvSpPr>
        <p:spPr>
          <a:xfrm>
            <a:off x="519113" y="9909175"/>
            <a:ext cx="1701800" cy="56991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77" name="Google Shape;77;p12"/>
          <p:cNvSpPr txBox="1">
            <a:spLocks noGrp="1"/>
          </p:cNvSpPr>
          <p:nvPr>
            <p:ph type="ftr" idx="11"/>
          </p:nvPr>
        </p:nvSpPr>
        <p:spPr>
          <a:xfrm>
            <a:off x="2503488" y="9909175"/>
            <a:ext cx="2552700" cy="56991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78" name="Google Shape;78;p12"/>
          <p:cNvSpPr txBox="1">
            <a:spLocks noGrp="1"/>
          </p:cNvSpPr>
          <p:nvPr>
            <p:ph type="sldNum" idx="12"/>
          </p:nvPr>
        </p:nvSpPr>
        <p:spPr>
          <a:xfrm>
            <a:off x="5338763" y="9909175"/>
            <a:ext cx="1701800" cy="56991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e texto verticais" type="vertTitleAndTx">
  <p:cSld name="VERTICAL_TITLE_AND_VERTICAL_TEXT">
    <p:spTree>
      <p:nvGrpSpPr>
        <p:cNvPr id="1" name="Shape 79"/>
        <p:cNvGrpSpPr/>
        <p:nvPr/>
      </p:nvGrpSpPr>
      <p:grpSpPr>
        <a:xfrm>
          <a:off x="0" y="0"/>
          <a:ext cx="0" cy="0"/>
          <a:chOff x="0" y="0"/>
          <a:chExt cx="0" cy="0"/>
        </a:xfrm>
      </p:grpSpPr>
      <p:sp>
        <p:nvSpPr>
          <p:cNvPr id="80" name="Google Shape;80;p13"/>
          <p:cNvSpPr txBox="1">
            <a:spLocks noGrp="1"/>
          </p:cNvSpPr>
          <p:nvPr>
            <p:ph type="title"/>
          </p:nvPr>
        </p:nvSpPr>
        <p:spPr>
          <a:xfrm rot="5400000">
            <a:off x="1694512" y="4284621"/>
            <a:ext cx="9060817" cy="163005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81" name="Google Shape;81;p13"/>
          <p:cNvSpPr txBox="1">
            <a:spLocks noGrp="1"/>
          </p:cNvSpPr>
          <p:nvPr>
            <p:ph type="body" idx="1"/>
          </p:nvPr>
        </p:nvSpPr>
        <p:spPr>
          <a:xfrm rot="5400000">
            <a:off x="-1612846" y="2701814"/>
            <a:ext cx="9060817" cy="4795669"/>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825"/>
              </a:spcBef>
              <a:spcAft>
                <a:spcPts val="0"/>
              </a:spcAft>
              <a:buClr>
                <a:schemeClr val="dk1"/>
              </a:buClr>
              <a:buSzPts val="1800"/>
              <a:buChar char="•"/>
              <a:defRPr/>
            </a:lvl1pPr>
            <a:lvl2pPr marL="914400" lvl="1" indent="-342900" algn="l">
              <a:lnSpc>
                <a:spcPct val="90000"/>
              </a:lnSpc>
              <a:spcBef>
                <a:spcPts val="415"/>
              </a:spcBef>
              <a:spcAft>
                <a:spcPts val="0"/>
              </a:spcAft>
              <a:buClr>
                <a:schemeClr val="dk1"/>
              </a:buClr>
              <a:buSzPts val="1800"/>
              <a:buChar char="•"/>
              <a:defRPr/>
            </a:lvl2pPr>
            <a:lvl3pPr marL="1371600" lvl="2" indent="-342900" algn="l">
              <a:lnSpc>
                <a:spcPct val="90000"/>
              </a:lnSpc>
              <a:spcBef>
                <a:spcPts val="415"/>
              </a:spcBef>
              <a:spcAft>
                <a:spcPts val="0"/>
              </a:spcAft>
              <a:buClr>
                <a:schemeClr val="dk1"/>
              </a:buClr>
              <a:buSzPts val="1800"/>
              <a:buChar char="•"/>
              <a:defRPr/>
            </a:lvl3pPr>
            <a:lvl4pPr marL="1828800" lvl="3" indent="-342900" algn="l">
              <a:lnSpc>
                <a:spcPct val="90000"/>
              </a:lnSpc>
              <a:spcBef>
                <a:spcPts val="415"/>
              </a:spcBef>
              <a:spcAft>
                <a:spcPts val="0"/>
              </a:spcAft>
              <a:buClr>
                <a:schemeClr val="dk1"/>
              </a:buClr>
              <a:buSzPts val="1800"/>
              <a:buChar char="•"/>
              <a:defRPr/>
            </a:lvl4pPr>
            <a:lvl5pPr marL="2286000" lvl="4" indent="-342900" algn="l">
              <a:lnSpc>
                <a:spcPct val="90000"/>
              </a:lnSpc>
              <a:spcBef>
                <a:spcPts val="415"/>
              </a:spcBef>
              <a:spcAft>
                <a:spcPts val="0"/>
              </a:spcAft>
              <a:buClr>
                <a:schemeClr val="dk1"/>
              </a:buClr>
              <a:buSzPts val="1800"/>
              <a:buChar char="•"/>
              <a:defRPr/>
            </a:lvl5pPr>
            <a:lvl6pPr marL="2743200" lvl="5" indent="-342900" algn="l">
              <a:lnSpc>
                <a:spcPct val="90000"/>
              </a:lnSpc>
              <a:spcBef>
                <a:spcPts val="415"/>
              </a:spcBef>
              <a:spcAft>
                <a:spcPts val="0"/>
              </a:spcAft>
              <a:buClr>
                <a:schemeClr val="dk1"/>
              </a:buClr>
              <a:buSzPts val="1800"/>
              <a:buChar char="•"/>
              <a:defRPr/>
            </a:lvl6pPr>
            <a:lvl7pPr marL="3200400" lvl="6" indent="-342900" algn="l">
              <a:lnSpc>
                <a:spcPct val="90000"/>
              </a:lnSpc>
              <a:spcBef>
                <a:spcPts val="415"/>
              </a:spcBef>
              <a:spcAft>
                <a:spcPts val="0"/>
              </a:spcAft>
              <a:buClr>
                <a:schemeClr val="dk1"/>
              </a:buClr>
              <a:buSzPts val="1800"/>
              <a:buChar char="•"/>
              <a:defRPr/>
            </a:lvl7pPr>
            <a:lvl8pPr marL="3657600" lvl="7" indent="-342900" algn="l">
              <a:lnSpc>
                <a:spcPct val="90000"/>
              </a:lnSpc>
              <a:spcBef>
                <a:spcPts val="415"/>
              </a:spcBef>
              <a:spcAft>
                <a:spcPts val="0"/>
              </a:spcAft>
              <a:buClr>
                <a:schemeClr val="dk1"/>
              </a:buClr>
              <a:buSzPts val="1800"/>
              <a:buChar char="•"/>
              <a:defRPr/>
            </a:lvl8pPr>
            <a:lvl9pPr marL="4114800" lvl="8" indent="-342900" algn="l">
              <a:lnSpc>
                <a:spcPct val="90000"/>
              </a:lnSpc>
              <a:spcBef>
                <a:spcPts val="415"/>
              </a:spcBef>
              <a:spcAft>
                <a:spcPts val="0"/>
              </a:spcAft>
              <a:buClr>
                <a:schemeClr val="dk1"/>
              </a:buClr>
              <a:buSzPts val="1800"/>
              <a:buChar char="•"/>
              <a:defRPr/>
            </a:lvl9pPr>
          </a:lstStyle>
          <a:p>
            <a:endParaRPr/>
          </a:p>
        </p:txBody>
      </p:sp>
      <p:sp>
        <p:nvSpPr>
          <p:cNvPr id="82" name="Google Shape;82;p13"/>
          <p:cNvSpPr txBox="1">
            <a:spLocks noGrp="1"/>
          </p:cNvSpPr>
          <p:nvPr>
            <p:ph type="dt" idx="10"/>
          </p:nvPr>
        </p:nvSpPr>
        <p:spPr>
          <a:xfrm>
            <a:off x="519113" y="9909175"/>
            <a:ext cx="1701800" cy="56991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83" name="Google Shape;83;p13"/>
          <p:cNvSpPr txBox="1">
            <a:spLocks noGrp="1"/>
          </p:cNvSpPr>
          <p:nvPr>
            <p:ph type="ftr" idx="11"/>
          </p:nvPr>
        </p:nvSpPr>
        <p:spPr>
          <a:xfrm>
            <a:off x="2503488" y="9909175"/>
            <a:ext cx="2552700" cy="56991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84" name="Google Shape;84;p13"/>
          <p:cNvSpPr txBox="1">
            <a:spLocks noGrp="1"/>
          </p:cNvSpPr>
          <p:nvPr>
            <p:ph type="sldNum" idx="12"/>
          </p:nvPr>
        </p:nvSpPr>
        <p:spPr>
          <a:xfrm>
            <a:off x="5338763" y="9909175"/>
            <a:ext cx="1701800" cy="56991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Layout Personalizado">
  <p:cSld name="Layout Personalizado">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377389" y="426595"/>
            <a:ext cx="6800136" cy="178047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87" name="Google Shape;87;p14"/>
          <p:cNvSpPr txBox="1">
            <a:spLocks noGrp="1"/>
          </p:cNvSpPr>
          <p:nvPr>
            <p:ph type="dt" idx="10"/>
          </p:nvPr>
        </p:nvSpPr>
        <p:spPr>
          <a:xfrm>
            <a:off x="519113" y="9909175"/>
            <a:ext cx="1701800" cy="56991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88" name="Google Shape;88;p14"/>
          <p:cNvSpPr txBox="1">
            <a:spLocks noGrp="1"/>
          </p:cNvSpPr>
          <p:nvPr>
            <p:ph type="ftr" idx="11"/>
          </p:nvPr>
        </p:nvSpPr>
        <p:spPr>
          <a:xfrm>
            <a:off x="2503488" y="9909175"/>
            <a:ext cx="2552700" cy="56991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89" name="Google Shape;89;p14"/>
          <p:cNvSpPr txBox="1">
            <a:spLocks noGrp="1"/>
          </p:cNvSpPr>
          <p:nvPr>
            <p:ph type="sldNum" idx="12"/>
          </p:nvPr>
        </p:nvSpPr>
        <p:spPr>
          <a:xfrm>
            <a:off x="5338763" y="9909175"/>
            <a:ext cx="1701800" cy="56991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22"/>
        <p:cNvGrpSpPr/>
        <p:nvPr/>
      </p:nvGrpSpPr>
      <p:grpSpPr>
        <a:xfrm>
          <a:off x="0" y="0"/>
          <a:ext cx="0" cy="0"/>
          <a:chOff x="0" y="0"/>
          <a:chExt cx="0" cy="0"/>
        </a:xfrm>
      </p:grpSpPr>
      <p:sp>
        <p:nvSpPr>
          <p:cNvPr id="23" name="Google Shape;23;p4"/>
          <p:cNvSpPr txBox="1">
            <a:spLocks noGrp="1"/>
          </p:cNvSpPr>
          <p:nvPr>
            <p:ph type="ctrTitle"/>
          </p:nvPr>
        </p:nvSpPr>
        <p:spPr>
          <a:xfrm>
            <a:off x="566976" y="1749795"/>
            <a:ext cx="6425724" cy="3722335"/>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SzPts val="1400"/>
              <a:buNone/>
              <a:defRPr sz="496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4" name="Google Shape;24;p4"/>
          <p:cNvSpPr txBox="1">
            <a:spLocks noGrp="1"/>
          </p:cNvSpPr>
          <p:nvPr>
            <p:ph type="subTitle" idx="1"/>
          </p:nvPr>
        </p:nvSpPr>
        <p:spPr>
          <a:xfrm>
            <a:off x="944960" y="5615678"/>
            <a:ext cx="5669756" cy="2581379"/>
          </a:xfrm>
          <a:prstGeom prst="rect">
            <a:avLst/>
          </a:prstGeom>
          <a:noFill/>
          <a:ln>
            <a:noFill/>
          </a:ln>
        </p:spPr>
        <p:txBody>
          <a:bodyPr spcFirstLastPara="1" wrap="square" lIns="91425" tIns="45700" rIns="91425" bIns="45700" anchor="t" anchorCtr="0">
            <a:noAutofit/>
          </a:bodyPr>
          <a:lstStyle>
            <a:lvl1pPr lvl="0" algn="ctr">
              <a:lnSpc>
                <a:spcPct val="90000"/>
              </a:lnSpc>
              <a:spcBef>
                <a:spcPts val="825"/>
              </a:spcBef>
              <a:spcAft>
                <a:spcPts val="0"/>
              </a:spcAft>
              <a:buClr>
                <a:schemeClr val="dk1"/>
              </a:buClr>
              <a:buSzPts val="1985"/>
              <a:buNone/>
              <a:defRPr sz="1985"/>
            </a:lvl1pPr>
            <a:lvl2pPr lvl="1" algn="ctr">
              <a:lnSpc>
                <a:spcPct val="90000"/>
              </a:lnSpc>
              <a:spcBef>
                <a:spcPts val="415"/>
              </a:spcBef>
              <a:spcAft>
                <a:spcPts val="0"/>
              </a:spcAft>
              <a:buClr>
                <a:schemeClr val="dk1"/>
              </a:buClr>
              <a:buSzPts val="1655"/>
              <a:buNone/>
              <a:defRPr sz="1654"/>
            </a:lvl2pPr>
            <a:lvl3pPr lvl="2" algn="ctr">
              <a:lnSpc>
                <a:spcPct val="90000"/>
              </a:lnSpc>
              <a:spcBef>
                <a:spcPts val="415"/>
              </a:spcBef>
              <a:spcAft>
                <a:spcPts val="0"/>
              </a:spcAft>
              <a:buClr>
                <a:schemeClr val="dk1"/>
              </a:buClr>
              <a:buSzPts val="1490"/>
              <a:buNone/>
              <a:defRPr sz="1490"/>
            </a:lvl3pPr>
            <a:lvl4pPr lvl="3" algn="ctr">
              <a:lnSpc>
                <a:spcPct val="90000"/>
              </a:lnSpc>
              <a:spcBef>
                <a:spcPts val="415"/>
              </a:spcBef>
              <a:spcAft>
                <a:spcPts val="0"/>
              </a:spcAft>
              <a:buClr>
                <a:schemeClr val="dk1"/>
              </a:buClr>
              <a:buSzPts val="1325"/>
              <a:buNone/>
              <a:defRPr sz="1325"/>
            </a:lvl4pPr>
            <a:lvl5pPr lvl="4" algn="ctr">
              <a:lnSpc>
                <a:spcPct val="90000"/>
              </a:lnSpc>
              <a:spcBef>
                <a:spcPts val="415"/>
              </a:spcBef>
              <a:spcAft>
                <a:spcPts val="0"/>
              </a:spcAft>
              <a:buClr>
                <a:schemeClr val="dk1"/>
              </a:buClr>
              <a:buSzPts val="1325"/>
              <a:buNone/>
              <a:defRPr sz="1325"/>
            </a:lvl5pPr>
            <a:lvl6pPr lvl="5" algn="ctr">
              <a:lnSpc>
                <a:spcPct val="90000"/>
              </a:lnSpc>
              <a:spcBef>
                <a:spcPts val="415"/>
              </a:spcBef>
              <a:spcAft>
                <a:spcPts val="0"/>
              </a:spcAft>
              <a:buClr>
                <a:schemeClr val="dk1"/>
              </a:buClr>
              <a:buSzPts val="1325"/>
              <a:buNone/>
              <a:defRPr sz="1325"/>
            </a:lvl6pPr>
            <a:lvl7pPr lvl="6" algn="ctr">
              <a:lnSpc>
                <a:spcPct val="90000"/>
              </a:lnSpc>
              <a:spcBef>
                <a:spcPts val="415"/>
              </a:spcBef>
              <a:spcAft>
                <a:spcPts val="0"/>
              </a:spcAft>
              <a:buClr>
                <a:schemeClr val="dk1"/>
              </a:buClr>
              <a:buSzPts val="1325"/>
              <a:buNone/>
              <a:defRPr sz="1325"/>
            </a:lvl7pPr>
            <a:lvl8pPr lvl="7" algn="ctr">
              <a:lnSpc>
                <a:spcPct val="90000"/>
              </a:lnSpc>
              <a:spcBef>
                <a:spcPts val="415"/>
              </a:spcBef>
              <a:spcAft>
                <a:spcPts val="0"/>
              </a:spcAft>
              <a:buClr>
                <a:schemeClr val="dk1"/>
              </a:buClr>
              <a:buSzPts val="1325"/>
              <a:buNone/>
              <a:defRPr sz="1325"/>
            </a:lvl8pPr>
            <a:lvl9pPr lvl="8" algn="ctr">
              <a:lnSpc>
                <a:spcPct val="90000"/>
              </a:lnSpc>
              <a:spcBef>
                <a:spcPts val="415"/>
              </a:spcBef>
              <a:spcAft>
                <a:spcPts val="0"/>
              </a:spcAft>
              <a:buClr>
                <a:schemeClr val="dk1"/>
              </a:buClr>
              <a:buSzPts val="1325"/>
              <a:buNone/>
              <a:defRPr sz="1325"/>
            </a:lvl9pPr>
          </a:lstStyle>
          <a:p>
            <a:endParaRPr/>
          </a:p>
        </p:txBody>
      </p:sp>
      <p:sp>
        <p:nvSpPr>
          <p:cNvPr id="25" name="Google Shape;25;p4"/>
          <p:cNvSpPr txBox="1">
            <a:spLocks noGrp="1"/>
          </p:cNvSpPr>
          <p:nvPr>
            <p:ph type="dt" idx="10"/>
          </p:nvPr>
        </p:nvSpPr>
        <p:spPr>
          <a:xfrm>
            <a:off x="519113" y="9909175"/>
            <a:ext cx="1701800" cy="56991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26" name="Google Shape;26;p4"/>
          <p:cNvSpPr txBox="1">
            <a:spLocks noGrp="1"/>
          </p:cNvSpPr>
          <p:nvPr>
            <p:ph type="ftr" idx="11"/>
          </p:nvPr>
        </p:nvSpPr>
        <p:spPr>
          <a:xfrm>
            <a:off x="2503488" y="9909175"/>
            <a:ext cx="2552700" cy="56991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27" name="Google Shape;27;p4"/>
          <p:cNvSpPr txBox="1">
            <a:spLocks noGrp="1"/>
          </p:cNvSpPr>
          <p:nvPr>
            <p:ph type="sldNum" idx="12"/>
          </p:nvPr>
        </p:nvSpPr>
        <p:spPr>
          <a:xfrm>
            <a:off x="5338763" y="9909175"/>
            <a:ext cx="1701800" cy="56991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515791" y="2665532"/>
            <a:ext cx="6520220" cy="4447496"/>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496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0" name="Google Shape;30;p5"/>
          <p:cNvSpPr txBox="1">
            <a:spLocks noGrp="1"/>
          </p:cNvSpPr>
          <p:nvPr>
            <p:ph type="body" idx="1"/>
          </p:nvPr>
        </p:nvSpPr>
        <p:spPr>
          <a:xfrm>
            <a:off x="515791" y="7155103"/>
            <a:ext cx="6520220" cy="2338833"/>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825"/>
              </a:spcBef>
              <a:spcAft>
                <a:spcPts val="0"/>
              </a:spcAft>
              <a:buClr>
                <a:schemeClr val="dk1"/>
              </a:buClr>
              <a:buSzPts val="1985"/>
              <a:buNone/>
              <a:defRPr sz="1985">
                <a:solidFill>
                  <a:schemeClr val="dk1"/>
                </a:solidFill>
              </a:defRPr>
            </a:lvl1pPr>
            <a:lvl2pPr marL="914400" lvl="1" indent="-228600" algn="l">
              <a:lnSpc>
                <a:spcPct val="90000"/>
              </a:lnSpc>
              <a:spcBef>
                <a:spcPts val="415"/>
              </a:spcBef>
              <a:spcAft>
                <a:spcPts val="0"/>
              </a:spcAft>
              <a:buClr>
                <a:srgbClr val="888888"/>
              </a:buClr>
              <a:buSzPts val="1655"/>
              <a:buNone/>
              <a:defRPr sz="1654">
                <a:solidFill>
                  <a:srgbClr val="888888"/>
                </a:solidFill>
              </a:defRPr>
            </a:lvl2pPr>
            <a:lvl3pPr marL="1371600" lvl="2" indent="-228600" algn="l">
              <a:lnSpc>
                <a:spcPct val="90000"/>
              </a:lnSpc>
              <a:spcBef>
                <a:spcPts val="415"/>
              </a:spcBef>
              <a:spcAft>
                <a:spcPts val="0"/>
              </a:spcAft>
              <a:buClr>
                <a:srgbClr val="888888"/>
              </a:buClr>
              <a:buSzPts val="1490"/>
              <a:buNone/>
              <a:defRPr sz="1490">
                <a:solidFill>
                  <a:srgbClr val="888888"/>
                </a:solidFill>
              </a:defRPr>
            </a:lvl3pPr>
            <a:lvl4pPr marL="1828800" lvl="3" indent="-228600" algn="l">
              <a:lnSpc>
                <a:spcPct val="90000"/>
              </a:lnSpc>
              <a:spcBef>
                <a:spcPts val="415"/>
              </a:spcBef>
              <a:spcAft>
                <a:spcPts val="0"/>
              </a:spcAft>
              <a:buClr>
                <a:srgbClr val="888888"/>
              </a:buClr>
              <a:buSzPts val="1325"/>
              <a:buNone/>
              <a:defRPr sz="1325">
                <a:solidFill>
                  <a:srgbClr val="888888"/>
                </a:solidFill>
              </a:defRPr>
            </a:lvl4pPr>
            <a:lvl5pPr marL="2286000" lvl="4" indent="-228600" algn="l">
              <a:lnSpc>
                <a:spcPct val="90000"/>
              </a:lnSpc>
              <a:spcBef>
                <a:spcPts val="415"/>
              </a:spcBef>
              <a:spcAft>
                <a:spcPts val="0"/>
              </a:spcAft>
              <a:buClr>
                <a:srgbClr val="888888"/>
              </a:buClr>
              <a:buSzPts val="1325"/>
              <a:buNone/>
              <a:defRPr sz="1325">
                <a:solidFill>
                  <a:srgbClr val="888888"/>
                </a:solidFill>
              </a:defRPr>
            </a:lvl5pPr>
            <a:lvl6pPr marL="2743200" lvl="5" indent="-228600" algn="l">
              <a:lnSpc>
                <a:spcPct val="90000"/>
              </a:lnSpc>
              <a:spcBef>
                <a:spcPts val="415"/>
              </a:spcBef>
              <a:spcAft>
                <a:spcPts val="0"/>
              </a:spcAft>
              <a:buClr>
                <a:srgbClr val="888888"/>
              </a:buClr>
              <a:buSzPts val="1325"/>
              <a:buNone/>
              <a:defRPr sz="1325">
                <a:solidFill>
                  <a:srgbClr val="888888"/>
                </a:solidFill>
              </a:defRPr>
            </a:lvl6pPr>
            <a:lvl7pPr marL="3200400" lvl="6" indent="-228600" algn="l">
              <a:lnSpc>
                <a:spcPct val="90000"/>
              </a:lnSpc>
              <a:spcBef>
                <a:spcPts val="415"/>
              </a:spcBef>
              <a:spcAft>
                <a:spcPts val="0"/>
              </a:spcAft>
              <a:buClr>
                <a:srgbClr val="888888"/>
              </a:buClr>
              <a:buSzPts val="1325"/>
              <a:buNone/>
              <a:defRPr sz="1325">
                <a:solidFill>
                  <a:srgbClr val="888888"/>
                </a:solidFill>
              </a:defRPr>
            </a:lvl7pPr>
            <a:lvl8pPr marL="3657600" lvl="7" indent="-228600" algn="l">
              <a:lnSpc>
                <a:spcPct val="90000"/>
              </a:lnSpc>
              <a:spcBef>
                <a:spcPts val="415"/>
              </a:spcBef>
              <a:spcAft>
                <a:spcPts val="0"/>
              </a:spcAft>
              <a:buClr>
                <a:srgbClr val="888888"/>
              </a:buClr>
              <a:buSzPts val="1325"/>
              <a:buNone/>
              <a:defRPr sz="1325">
                <a:solidFill>
                  <a:srgbClr val="888888"/>
                </a:solidFill>
              </a:defRPr>
            </a:lvl8pPr>
            <a:lvl9pPr marL="4114800" lvl="8" indent="-228600" algn="l">
              <a:lnSpc>
                <a:spcPct val="90000"/>
              </a:lnSpc>
              <a:spcBef>
                <a:spcPts val="415"/>
              </a:spcBef>
              <a:spcAft>
                <a:spcPts val="0"/>
              </a:spcAft>
              <a:buClr>
                <a:srgbClr val="888888"/>
              </a:buClr>
              <a:buSzPts val="1325"/>
              <a:buNone/>
              <a:defRPr sz="1325">
                <a:solidFill>
                  <a:srgbClr val="888888"/>
                </a:solidFill>
              </a:defRPr>
            </a:lvl9pPr>
          </a:lstStyle>
          <a:p>
            <a:endParaRPr/>
          </a:p>
        </p:txBody>
      </p:sp>
      <p:sp>
        <p:nvSpPr>
          <p:cNvPr id="31" name="Google Shape;31;p5"/>
          <p:cNvSpPr txBox="1">
            <a:spLocks noGrp="1"/>
          </p:cNvSpPr>
          <p:nvPr>
            <p:ph type="dt" idx="10"/>
          </p:nvPr>
        </p:nvSpPr>
        <p:spPr>
          <a:xfrm>
            <a:off x="519113" y="9909175"/>
            <a:ext cx="1701800" cy="56991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32" name="Google Shape;32;p5"/>
          <p:cNvSpPr txBox="1">
            <a:spLocks noGrp="1"/>
          </p:cNvSpPr>
          <p:nvPr>
            <p:ph type="ftr" idx="11"/>
          </p:nvPr>
        </p:nvSpPr>
        <p:spPr>
          <a:xfrm>
            <a:off x="2503488" y="9909175"/>
            <a:ext cx="2552700" cy="56991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33" name="Google Shape;33;p5"/>
          <p:cNvSpPr txBox="1">
            <a:spLocks noGrp="1"/>
          </p:cNvSpPr>
          <p:nvPr>
            <p:ph type="sldNum" idx="12"/>
          </p:nvPr>
        </p:nvSpPr>
        <p:spPr>
          <a:xfrm>
            <a:off x="5338763" y="9909175"/>
            <a:ext cx="1701800" cy="56991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34"/>
        <p:cNvGrpSpPr/>
        <p:nvPr/>
      </p:nvGrpSpPr>
      <p:grpSpPr>
        <a:xfrm>
          <a:off x="0" y="0"/>
          <a:ext cx="0" cy="0"/>
          <a:chOff x="0" y="0"/>
          <a:chExt cx="0" cy="0"/>
        </a:xfrm>
      </p:grpSpPr>
      <p:sp>
        <p:nvSpPr>
          <p:cNvPr id="35" name="Google Shape;35;p6"/>
          <p:cNvSpPr txBox="1">
            <a:spLocks noGrp="1"/>
          </p:cNvSpPr>
          <p:nvPr>
            <p:ph type="title"/>
          </p:nvPr>
        </p:nvSpPr>
        <p:spPr>
          <a:xfrm>
            <a:off x="519113" y="569913"/>
            <a:ext cx="6521450" cy="2065337"/>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6" name="Google Shape;36;p6"/>
          <p:cNvSpPr txBox="1">
            <a:spLocks noGrp="1"/>
          </p:cNvSpPr>
          <p:nvPr>
            <p:ph type="body" idx="1"/>
          </p:nvPr>
        </p:nvSpPr>
        <p:spPr>
          <a:xfrm>
            <a:off x="519728" y="2846200"/>
            <a:ext cx="3212862" cy="6783857"/>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825"/>
              </a:spcBef>
              <a:spcAft>
                <a:spcPts val="0"/>
              </a:spcAft>
              <a:buClr>
                <a:schemeClr val="dk1"/>
              </a:buClr>
              <a:buSzPts val="1800"/>
              <a:buChar char="•"/>
              <a:defRPr/>
            </a:lvl1pPr>
            <a:lvl2pPr marL="914400" lvl="1" indent="-342900" algn="l">
              <a:lnSpc>
                <a:spcPct val="90000"/>
              </a:lnSpc>
              <a:spcBef>
                <a:spcPts val="415"/>
              </a:spcBef>
              <a:spcAft>
                <a:spcPts val="0"/>
              </a:spcAft>
              <a:buClr>
                <a:schemeClr val="dk1"/>
              </a:buClr>
              <a:buSzPts val="1800"/>
              <a:buChar char="•"/>
              <a:defRPr/>
            </a:lvl2pPr>
            <a:lvl3pPr marL="1371600" lvl="2" indent="-342900" algn="l">
              <a:lnSpc>
                <a:spcPct val="90000"/>
              </a:lnSpc>
              <a:spcBef>
                <a:spcPts val="415"/>
              </a:spcBef>
              <a:spcAft>
                <a:spcPts val="0"/>
              </a:spcAft>
              <a:buClr>
                <a:schemeClr val="dk1"/>
              </a:buClr>
              <a:buSzPts val="1800"/>
              <a:buChar char="•"/>
              <a:defRPr/>
            </a:lvl3pPr>
            <a:lvl4pPr marL="1828800" lvl="3" indent="-342900" algn="l">
              <a:lnSpc>
                <a:spcPct val="90000"/>
              </a:lnSpc>
              <a:spcBef>
                <a:spcPts val="415"/>
              </a:spcBef>
              <a:spcAft>
                <a:spcPts val="0"/>
              </a:spcAft>
              <a:buClr>
                <a:schemeClr val="dk1"/>
              </a:buClr>
              <a:buSzPts val="1800"/>
              <a:buChar char="•"/>
              <a:defRPr/>
            </a:lvl4pPr>
            <a:lvl5pPr marL="2286000" lvl="4" indent="-342900" algn="l">
              <a:lnSpc>
                <a:spcPct val="90000"/>
              </a:lnSpc>
              <a:spcBef>
                <a:spcPts val="415"/>
              </a:spcBef>
              <a:spcAft>
                <a:spcPts val="0"/>
              </a:spcAft>
              <a:buClr>
                <a:schemeClr val="dk1"/>
              </a:buClr>
              <a:buSzPts val="1800"/>
              <a:buChar char="•"/>
              <a:defRPr/>
            </a:lvl5pPr>
            <a:lvl6pPr marL="2743200" lvl="5" indent="-342900" algn="l">
              <a:lnSpc>
                <a:spcPct val="90000"/>
              </a:lnSpc>
              <a:spcBef>
                <a:spcPts val="415"/>
              </a:spcBef>
              <a:spcAft>
                <a:spcPts val="0"/>
              </a:spcAft>
              <a:buClr>
                <a:schemeClr val="dk1"/>
              </a:buClr>
              <a:buSzPts val="1800"/>
              <a:buChar char="•"/>
              <a:defRPr/>
            </a:lvl6pPr>
            <a:lvl7pPr marL="3200400" lvl="6" indent="-342900" algn="l">
              <a:lnSpc>
                <a:spcPct val="90000"/>
              </a:lnSpc>
              <a:spcBef>
                <a:spcPts val="415"/>
              </a:spcBef>
              <a:spcAft>
                <a:spcPts val="0"/>
              </a:spcAft>
              <a:buClr>
                <a:schemeClr val="dk1"/>
              </a:buClr>
              <a:buSzPts val="1800"/>
              <a:buChar char="•"/>
              <a:defRPr/>
            </a:lvl7pPr>
            <a:lvl8pPr marL="3657600" lvl="7" indent="-342900" algn="l">
              <a:lnSpc>
                <a:spcPct val="90000"/>
              </a:lnSpc>
              <a:spcBef>
                <a:spcPts val="415"/>
              </a:spcBef>
              <a:spcAft>
                <a:spcPts val="0"/>
              </a:spcAft>
              <a:buClr>
                <a:schemeClr val="dk1"/>
              </a:buClr>
              <a:buSzPts val="1800"/>
              <a:buChar char="•"/>
              <a:defRPr/>
            </a:lvl8pPr>
            <a:lvl9pPr marL="4114800" lvl="8" indent="-342900" algn="l">
              <a:lnSpc>
                <a:spcPct val="90000"/>
              </a:lnSpc>
              <a:spcBef>
                <a:spcPts val="415"/>
              </a:spcBef>
              <a:spcAft>
                <a:spcPts val="0"/>
              </a:spcAft>
              <a:buClr>
                <a:schemeClr val="dk1"/>
              </a:buClr>
              <a:buSzPts val="1800"/>
              <a:buChar char="•"/>
              <a:defRPr/>
            </a:lvl9pPr>
          </a:lstStyle>
          <a:p>
            <a:endParaRPr/>
          </a:p>
        </p:txBody>
      </p:sp>
      <p:sp>
        <p:nvSpPr>
          <p:cNvPr id="37" name="Google Shape;37;p6"/>
          <p:cNvSpPr txBox="1">
            <a:spLocks noGrp="1"/>
          </p:cNvSpPr>
          <p:nvPr>
            <p:ph type="body" idx="2"/>
          </p:nvPr>
        </p:nvSpPr>
        <p:spPr>
          <a:xfrm>
            <a:off x="3827085" y="2846200"/>
            <a:ext cx="3212862" cy="6783857"/>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825"/>
              </a:spcBef>
              <a:spcAft>
                <a:spcPts val="0"/>
              </a:spcAft>
              <a:buClr>
                <a:schemeClr val="dk1"/>
              </a:buClr>
              <a:buSzPts val="1800"/>
              <a:buChar char="•"/>
              <a:defRPr/>
            </a:lvl1pPr>
            <a:lvl2pPr marL="914400" lvl="1" indent="-342900" algn="l">
              <a:lnSpc>
                <a:spcPct val="90000"/>
              </a:lnSpc>
              <a:spcBef>
                <a:spcPts val="415"/>
              </a:spcBef>
              <a:spcAft>
                <a:spcPts val="0"/>
              </a:spcAft>
              <a:buClr>
                <a:schemeClr val="dk1"/>
              </a:buClr>
              <a:buSzPts val="1800"/>
              <a:buChar char="•"/>
              <a:defRPr/>
            </a:lvl2pPr>
            <a:lvl3pPr marL="1371600" lvl="2" indent="-342900" algn="l">
              <a:lnSpc>
                <a:spcPct val="90000"/>
              </a:lnSpc>
              <a:spcBef>
                <a:spcPts val="415"/>
              </a:spcBef>
              <a:spcAft>
                <a:spcPts val="0"/>
              </a:spcAft>
              <a:buClr>
                <a:schemeClr val="dk1"/>
              </a:buClr>
              <a:buSzPts val="1800"/>
              <a:buChar char="•"/>
              <a:defRPr/>
            </a:lvl3pPr>
            <a:lvl4pPr marL="1828800" lvl="3" indent="-342900" algn="l">
              <a:lnSpc>
                <a:spcPct val="90000"/>
              </a:lnSpc>
              <a:spcBef>
                <a:spcPts val="415"/>
              </a:spcBef>
              <a:spcAft>
                <a:spcPts val="0"/>
              </a:spcAft>
              <a:buClr>
                <a:schemeClr val="dk1"/>
              </a:buClr>
              <a:buSzPts val="1800"/>
              <a:buChar char="•"/>
              <a:defRPr/>
            </a:lvl4pPr>
            <a:lvl5pPr marL="2286000" lvl="4" indent="-342900" algn="l">
              <a:lnSpc>
                <a:spcPct val="90000"/>
              </a:lnSpc>
              <a:spcBef>
                <a:spcPts val="415"/>
              </a:spcBef>
              <a:spcAft>
                <a:spcPts val="0"/>
              </a:spcAft>
              <a:buClr>
                <a:schemeClr val="dk1"/>
              </a:buClr>
              <a:buSzPts val="1800"/>
              <a:buChar char="•"/>
              <a:defRPr/>
            </a:lvl5pPr>
            <a:lvl6pPr marL="2743200" lvl="5" indent="-342900" algn="l">
              <a:lnSpc>
                <a:spcPct val="90000"/>
              </a:lnSpc>
              <a:spcBef>
                <a:spcPts val="415"/>
              </a:spcBef>
              <a:spcAft>
                <a:spcPts val="0"/>
              </a:spcAft>
              <a:buClr>
                <a:schemeClr val="dk1"/>
              </a:buClr>
              <a:buSzPts val="1800"/>
              <a:buChar char="•"/>
              <a:defRPr/>
            </a:lvl6pPr>
            <a:lvl7pPr marL="3200400" lvl="6" indent="-342900" algn="l">
              <a:lnSpc>
                <a:spcPct val="90000"/>
              </a:lnSpc>
              <a:spcBef>
                <a:spcPts val="415"/>
              </a:spcBef>
              <a:spcAft>
                <a:spcPts val="0"/>
              </a:spcAft>
              <a:buClr>
                <a:schemeClr val="dk1"/>
              </a:buClr>
              <a:buSzPts val="1800"/>
              <a:buChar char="•"/>
              <a:defRPr/>
            </a:lvl7pPr>
            <a:lvl8pPr marL="3657600" lvl="7" indent="-342900" algn="l">
              <a:lnSpc>
                <a:spcPct val="90000"/>
              </a:lnSpc>
              <a:spcBef>
                <a:spcPts val="415"/>
              </a:spcBef>
              <a:spcAft>
                <a:spcPts val="0"/>
              </a:spcAft>
              <a:buClr>
                <a:schemeClr val="dk1"/>
              </a:buClr>
              <a:buSzPts val="1800"/>
              <a:buChar char="•"/>
              <a:defRPr/>
            </a:lvl8pPr>
            <a:lvl9pPr marL="4114800" lvl="8" indent="-342900" algn="l">
              <a:lnSpc>
                <a:spcPct val="90000"/>
              </a:lnSpc>
              <a:spcBef>
                <a:spcPts val="415"/>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519113" y="9909175"/>
            <a:ext cx="1701800" cy="56991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39" name="Google Shape;39;p6"/>
          <p:cNvSpPr txBox="1">
            <a:spLocks noGrp="1"/>
          </p:cNvSpPr>
          <p:nvPr>
            <p:ph type="ftr" idx="11"/>
          </p:nvPr>
        </p:nvSpPr>
        <p:spPr>
          <a:xfrm>
            <a:off x="2503488" y="9909175"/>
            <a:ext cx="2552700" cy="56991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40" name="Google Shape;40;p6"/>
          <p:cNvSpPr txBox="1">
            <a:spLocks noGrp="1"/>
          </p:cNvSpPr>
          <p:nvPr>
            <p:ph type="sldNum" idx="12"/>
          </p:nvPr>
        </p:nvSpPr>
        <p:spPr>
          <a:xfrm>
            <a:off x="5338763" y="9909175"/>
            <a:ext cx="1701800" cy="56991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520712" y="569242"/>
            <a:ext cx="6520220" cy="206659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43" name="Google Shape;43;p7"/>
          <p:cNvSpPr txBox="1">
            <a:spLocks noGrp="1"/>
          </p:cNvSpPr>
          <p:nvPr>
            <p:ph type="body" idx="1"/>
          </p:nvPr>
        </p:nvSpPr>
        <p:spPr>
          <a:xfrm>
            <a:off x="520713" y="2620980"/>
            <a:ext cx="3198096" cy="128450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825"/>
              </a:spcBef>
              <a:spcAft>
                <a:spcPts val="0"/>
              </a:spcAft>
              <a:buClr>
                <a:schemeClr val="dk1"/>
              </a:buClr>
              <a:buSzPts val="1985"/>
              <a:buNone/>
              <a:defRPr sz="1985" b="1"/>
            </a:lvl1pPr>
            <a:lvl2pPr marL="914400" lvl="1" indent="-228600" algn="l">
              <a:lnSpc>
                <a:spcPct val="90000"/>
              </a:lnSpc>
              <a:spcBef>
                <a:spcPts val="415"/>
              </a:spcBef>
              <a:spcAft>
                <a:spcPts val="0"/>
              </a:spcAft>
              <a:buClr>
                <a:schemeClr val="dk1"/>
              </a:buClr>
              <a:buSzPts val="1655"/>
              <a:buNone/>
              <a:defRPr sz="1654" b="1"/>
            </a:lvl2pPr>
            <a:lvl3pPr marL="1371600" lvl="2" indent="-228600" algn="l">
              <a:lnSpc>
                <a:spcPct val="90000"/>
              </a:lnSpc>
              <a:spcBef>
                <a:spcPts val="415"/>
              </a:spcBef>
              <a:spcAft>
                <a:spcPts val="0"/>
              </a:spcAft>
              <a:buClr>
                <a:schemeClr val="dk1"/>
              </a:buClr>
              <a:buSzPts val="1490"/>
              <a:buNone/>
              <a:defRPr sz="1490" b="1"/>
            </a:lvl3pPr>
            <a:lvl4pPr marL="1828800" lvl="3" indent="-228600" algn="l">
              <a:lnSpc>
                <a:spcPct val="90000"/>
              </a:lnSpc>
              <a:spcBef>
                <a:spcPts val="415"/>
              </a:spcBef>
              <a:spcAft>
                <a:spcPts val="0"/>
              </a:spcAft>
              <a:buClr>
                <a:schemeClr val="dk1"/>
              </a:buClr>
              <a:buSzPts val="1325"/>
              <a:buNone/>
              <a:defRPr sz="1325" b="1"/>
            </a:lvl4pPr>
            <a:lvl5pPr marL="2286000" lvl="4" indent="-228600" algn="l">
              <a:lnSpc>
                <a:spcPct val="90000"/>
              </a:lnSpc>
              <a:spcBef>
                <a:spcPts val="415"/>
              </a:spcBef>
              <a:spcAft>
                <a:spcPts val="0"/>
              </a:spcAft>
              <a:buClr>
                <a:schemeClr val="dk1"/>
              </a:buClr>
              <a:buSzPts val="1325"/>
              <a:buNone/>
              <a:defRPr sz="1325" b="1"/>
            </a:lvl5pPr>
            <a:lvl6pPr marL="2743200" lvl="5" indent="-228600" algn="l">
              <a:lnSpc>
                <a:spcPct val="90000"/>
              </a:lnSpc>
              <a:spcBef>
                <a:spcPts val="415"/>
              </a:spcBef>
              <a:spcAft>
                <a:spcPts val="0"/>
              </a:spcAft>
              <a:buClr>
                <a:schemeClr val="dk1"/>
              </a:buClr>
              <a:buSzPts val="1325"/>
              <a:buNone/>
              <a:defRPr sz="1325" b="1"/>
            </a:lvl6pPr>
            <a:lvl7pPr marL="3200400" lvl="6" indent="-228600" algn="l">
              <a:lnSpc>
                <a:spcPct val="90000"/>
              </a:lnSpc>
              <a:spcBef>
                <a:spcPts val="415"/>
              </a:spcBef>
              <a:spcAft>
                <a:spcPts val="0"/>
              </a:spcAft>
              <a:buClr>
                <a:schemeClr val="dk1"/>
              </a:buClr>
              <a:buSzPts val="1325"/>
              <a:buNone/>
              <a:defRPr sz="1325" b="1"/>
            </a:lvl7pPr>
            <a:lvl8pPr marL="3657600" lvl="7" indent="-228600" algn="l">
              <a:lnSpc>
                <a:spcPct val="90000"/>
              </a:lnSpc>
              <a:spcBef>
                <a:spcPts val="415"/>
              </a:spcBef>
              <a:spcAft>
                <a:spcPts val="0"/>
              </a:spcAft>
              <a:buClr>
                <a:schemeClr val="dk1"/>
              </a:buClr>
              <a:buSzPts val="1325"/>
              <a:buNone/>
              <a:defRPr sz="1325" b="1"/>
            </a:lvl8pPr>
            <a:lvl9pPr marL="4114800" lvl="8" indent="-228600" algn="l">
              <a:lnSpc>
                <a:spcPct val="90000"/>
              </a:lnSpc>
              <a:spcBef>
                <a:spcPts val="415"/>
              </a:spcBef>
              <a:spcAft>
                <a:spcPts val="0"/>
              </a:spcAft>
              <a:buClr>
                <a:schemeClr val="dk1"/>
              </a:buClr>
              <a:buSzPts val="1325"/>
              <a:buNone/>
              <a:defRPr sz="1325" b="1"/>
            </a:lvl9pPr>
          </a:lstStyle>
          <a:p>
            <a:endParaRPr/>
          </a:p>
        </p:txBody>
      </p:sp>
      <p:sp>
        <p:nvSpPr>
          <p:cNvPr id="44" name="Google Shape;44;p7"/>
          <p:cNvSpPr txBox="1">
            <a:spLocks noGrp="1"/>
          </p:cNvSpPr>
          <p:nvPr>
            <p:ph type="body" idx="2"/>
          </p:nvPr>
        </p:nvSpPr>
        <p:spPr>
          <a:xfrm>
            <a:off x="520713" y="3905482"/>
            <a:ext cx="3198096" cy="5744375"/>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825"/>
              </a:spcBef>
              <a:spcAft>
                <a:spcPts val="0"/>
              </a:spcAft>
              <a:buClr>
                <a:schemeClr val="dk1"/>
              </a:buClr>
              <a:buSzPts val="1800"/>
              <a:buChar char="•"/>
              <a:defRPr/>
            </a:lvl1pPr>
            <a:lvl2pPr marL="914400" lvl="1" indent="-342900" algn="l">
              <a:lnSpc>
                <a:spcPct val="90000"/>
              </a:lnSpc>
              <a:spcBef>
                <a:spcPts val="415"/>
              </a:spcBef>
              <a:spcAft>
                <a:spcPts val="0"/>
              </a:spcAft>
              <a:buClr>
                <a:schemeClr val="dk1"/>
              </a:buClr>
              <a:buSzPts val="1800"/>
              <a:buChar char="•"/>
              <a:defRPr/>
            </a:lvl2pPr>
            <a:lvl3pPr marL="1371600" lvl="2" indent="-342900" algn="l">
              <a:lnSpc>
                <a:spcPct val="90000"/>
              </a:lnSpc>
              <a:spcBef>
                <a:spcPts val="415"/>
              </a:spcBef>
              <a:spcAft>
                <a:spcPts val="0"/>
              </a:spcAft>
              <a:buClr>
                <a:schemeClr val="dk1"/>
              </a:buClr>
              <a:buSzPts val="1800"/>
              <a:buChar char="•"/>
              <a:defRPr/>
            </a:lvl3pPr>
            <a:lvl4pPr marL="1828800" lvl="3" indent="-342900" algn="l">
              <a:lnSpc>
                <a:spcPct val="90000"/>
              </a:lnSpc>
              <a:spcBef>
                <a:spcPts val="415"/>
              </a:spcBef>
              <a:spcAft>
                <a:spcPts val="0"/>
              </a:spcAft>
              <a:buClr>
                <a:schemeClr val="dk1"/>
              </a:buClr>
              <a:buSzPts val="1800"/>
              <a:buChar char="•"/>
              <a:defRPr/>
            </a:lvl4pPr>
            <a:lvl5pPr marL="2286000" lvl="4" indent="-342900" algn="l">
              <a:lnSpc>
                <a:spcPct val="90000"/>
              </a:lnSpc>
              <a:spcBef>
                <a:spcPts val="415"/>
              </a:spcBef>
              <a:spcAft>
                <a:spcPts val="0"/>
              </a:spcAft>
              <a:buClr>
                <a:schemeClr val="dk1"/>
              </a:buClr>
              <a:buSzPts val="1800"/>
              <a:buChar char="•"/>
              <a:defRPr/>
            </a:lvl5pPr>
            <a:lvl6pPr marL="2743200" lvl="5" indent="-342900" algn="l">
              <a:lnSpc>
                <a:spcPct val="90000"/>
              </a:lnSpc>
              <a:spcBef>
                <a:spcPts val="415"/>
              </a:spcBef>
              <a:spcAft>
                <a:spcPts val="0"/>
              </a:spcAft>
              <a:buClr>
                <a:schemeClr val="dk1"/>
              </a:buClr>
              <a:buSzPts val="1800"/>
              <a:buChar char="•"/>
              <a:defRPr/>
            </a:lvl6pPr>
            <a:lvl7pPr marL="3200400" lvl="6" indent="-342900" algn="l">
              <a:lnSpc>
                <a:spcPct val="90000"/>
              </a:lnSpc>
              <a:spcBef>
                <a:spcPts val="415"/>
              </a:spcBef>
              <a:spcAft>
                <a:spcPts val="0"/>
              </a:spcAft>
              <a:buClr>
                <a:schemeClr val="dk1"/>
              </a:buClr>
              <a:buSzPts val="1800"/>
              <a:buChar char="•"/>
              <a:defRPr/>
            </a:lvl7pPr>
            <a:lvl8pPr marL="3657600" lvl="7" indent="-342900" algn="l">
              <a:lnSpc>
                <a:spcPct val="90000"/>
              </a:lnSpc>
              <a:spcBef>
                <a:spcPts val="415"/>
              </a:spcBef>
              <a:spcAft>
                <a:spcPts val="0"/>
              </a:spcAft>
              <a:buClr>
                <a:schemeClr val="dk1"/>
              </a:buClr>
              <a:buSzPts val="1800"/>
              <a:buChar char="•"/>
              <a:defRPr/>
            </a:lvl8pPr>
            <a:lvl9pPr marL="4114800" lvl="8" indent="-342900" algn="l">
              <a:lnSpc>
                <a:spcPct val="90000"/>
              </a:lnSpc>
              <a:spcBef>
                <a:spcPts val="415"/>
              </a:spcBef>
              <a:spcAft>
                <a:spcPts val="0"/>
              </a:spcAft>
              <a:buClr>
                <a:schemeClr val="dk1"/>
              </a:buClr>
              <a:buSzPts val="1800"/>
              <a:buChar char="•"/>
              <a:defRPr/>
            </a:lvl9pPr>
          </a:lstStyle>
          <a:p>
            <a:endParaRPr/>
          </a:p>
        </p:txBody>
      </p:sp>
      <p:sp>
        <p:nvSpPr>
          <p:cNvPr id="45" name="Google Shape;45;p7"/>
          <p:cNvSpPr txBox="1">
            <a:spLocks noGrp="1"/>
          </p:cNvSpPr>
          <p:nvPr>
            <p:ph type="body" idx="3"/>
          </p:nvPr>
        </p:nvSpPr>
        <p:spPr>
          <a:xfrm>
            <a:off x="3827086" y="2620980"/>
            <a:ext cx="3213847" cy="128450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825"/>
              </a:spcBef>
              <a:spcAft>
                <a:spcPts val="0"/>
              </a:spcAft>
              <a:buClr>
                <a:schemeClr val="dk1"/>
              </a:buClr>
              <a:buSzPts val="1985"/>
              <a:buNone/>
              <a:defRPr sz="1985" b="1"/>
            </a:lvl1pPr>
            <a:lvl2pPr marL="914400" lvl="1" indent="-228600" algn="l">
              <a:lnSpc>
                <a:spcPct val="90000"/>
              </a:lnSpc>
              <a:spcBef>
                <a:spcPts val="415"/>
              </a:spcBef>
              <a:spcAft>
                <a:spcPts val="0"/>
              </a:spcAft>
              <a:buClr>
                <a:schemeClr val="dk1"/>
              </a:buClr>
              <a:buSzPts val="1655"/>
              <a:buNone/>
              <a:defRPr sz="1654" b="1"/>
            </a:lvl2pPr>
            <a:lvl3pPr marL="1371600" lvl="2" indent="-228600" algn="l">
              <a:lnSpc>
                <a:spcPct val="90000"/>
              </a:lnSpc>
              <a:spcBef>
                <a:spcPts val="415"/>
              </a:spcBef>
              <a:spcAft>
                <a:spcPts val="0"/>
              </a:spcAft>
              <a:buClr>
                <a:schemeClr val="dk1"/>
              </a:buClr>
              <a:buSzPts val="1490"/>
              <a:buNone/>
              <a:defRPr sz="1490" b="1"/>
            </a:lvl3pPr>
            <a:lvl4pPr marL="1828800" lvl="3" indent="-228600" algn="l">
              <a:lnSpc>
                <a:spcPct val="90000"/>
              </a:lnSpc>
              <a:spcBef>
                <a:spcPts val="415"/>
              </a:spcBef>
              <a:spcAft>
                <a:spcPts val="0"/>
              </a:spcAft>
              <a:buClr>
                <a:schemeClr val="dk1"/>
              </a:buClr>
              <a:buSzPts val="1325"/>
              <a:buNone/>
              <a:defRPr sz="1325" b="1"/>
            </a:lvl4pPr>
            <a:lvl5pPr marL="2286000" lvl="4" indent="-228600" algn="l">
              <a:lnSpc>
                <a:spcPct val="90000"/>
              </a:lnSpc>
              <a:spcBef>
                <a:spcPts val="415"/>
              </a:spcBef>
              <a:spcAft>
                <a:spcPts val="0"/>
              </a:spcAft>
              <a:buClr>
                <a:schemeClr val="dk1"/>
              </a:buClr>
              <a:buSzPts val="1325"/>
              <a:buNone/>
              <a:defRPr sz="1325" b="1"/>
            </a:lvl5pPr>
            <a:lvl6pPr marL="2743200" lvl="5" indent="-228600" algn="l">
              <a:lnSpc>
                <a:spcPct val="90000"/>
              </a:lnSpc>
              <a:spcBef>
                <a:spcPts val="415"/>
              </a:spcBef>
              <a:spcAft>
                <a:spcPts val="0"/>
              </a:spcAft>
              <a:buClr>
                <a:schemeClr val="dk1"/>
              </a:buClr>
              <a:buSzPts val="1325"/>
              <a:buNone/>
              <a:defRPr sz="1325" b="1"/>
            </a:lvl6pPr>
            <a:lvl7pPr marL="3200400" lvl="6" indent="-228600" algn="l">
              <a:lnSpc>
                <a:spcPct val="90000"/>
              </a:lnSpc>
              <a:spcBef>
                <a:spcPts val="415"/>
              </a:spcBef>
              <a:spcAft>
                <a:spcPts val="0"/>
              </a:spcAft>
              <a:buClr>
                <a:schemeClr val="dk1"/>
              </a:buClr>
              <a:buSzPts val="1325"/>
              <a:buNone/>
              <a:defRPr sz="1325" b="1"/>
            </a:lvl7pPr>
            <a:lvl8pPr marL="3657600" lvl="7" indent="-228600" algn="l">
              <a:lnSpc>
                <a:spcPct val="90000"/>
              </a:lnSpc>
              <a:spcBef>
                <a:spcPts val="415"/>
              </a:spcBef>
              <a:spcAft>
                <a:spcPts val="0"/>
              </a:spcAft>
              <a:buClr>
                <a:schemeClr val="dk1"/>
              </a:buClr>
              <a:buSzPts val="1325"/>
              <a:buNone/>
              <a:defRPr sz="1325" b="1"/>
            </a:lvl8pPr>
            <a:lvl9pPr marL="4114800" lvl="8" indent="-228600" algn="l">
              <a:lnSpc>
                <a:spcPct val="90000"/>
              </a:lnSpc>
              <a:spcBef>
                <a:spcPts val="415"/>
              </a:spcBef>
              <a:spcAft>
                <a:spcPts val="0"/>
              </a:spcAft>
              <a:buClr>
                <a:schemeClr val="dk1"/>
              </a:buClr>
              <a:buSzPts val="1325"/>
              <a:buNone/>
              <a:defRPr sz="1325" b="1"/>
            </a:lvl9pPr>
          </a:lstStyle>
          <a:p>
            <a:endParaRPr/>
          </a:p>
        </p:txBody>
      </p:sp>
      <p:sp>
        <p:nvSpPr>
          <p:cNvPr id="46" name="Google Shape;46;p7"/>
          <p:cNvSpPr txBox="1">
            <a:spLocks noGrp="1"/>
          </p:cNvSpPr>
          <p:nvPr>
            <p:ph type="body" idx="4"/>
          </p:nvPr>
        </p:nvSpPr>
        <p:spPr>
          <a:xfrm>
            <a:off x="3827086" y="3905482"/>
            <a:ext cx="3213847" cy="5744375"/>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825"/>
              </a:spcBef>
              <a:spcAft>
                <a:spcPts val="0"/>
              </a:spcAft>
              <a:buClr>
                <a:schemeClr val="dk1"/>
              </a:buClr>
              <a:buSzPts val="1800"/>
              <a:buChar char="•"/>
              <a:defRPr/>
            </a:lvl1pPr>
            <a:lvl2pPr marL="914400" lvl="1" indent="-342900" algn="l">
              <a:lnSpc>
                <a:spcPct val="90000"/>
              </a:lnSpc>
              <a:spcBef>
                <a:spcPts val="415"/>
              </a:spcBef>
              <a:spcAft>
                <a:spcPts val="0"/>
              </a:spcAft>
              <a:buClr>
                <a:schemeClr val="dk1"/>
              </a:buClr>
              <a:buSzPts val="1800"/>
              <a:buChar char="•"/>
              <a:defRPr/>
            </a:lvl2pPr>
            <a:lvl3pPr marL="1371600" lvl="2" indent="-342900" algn="l">
              <a:lnSpc>
                <a:spcPct val="90000"/>
              </a:lnSpc>
              <a:spcBef>
                <a:spcPts val="415"/>
              </a:spcBef>
              <a:spcAft>
                <a:spcPts val="0"/>
              </a:spcAft>
              <a:buClr>
                <a:schemeClr val="dk1"/>
              </a:buClr>
              <a:buSzPts val="1800"/>
              <a:buChar char="•"/>
              <a:defRPr/>
            </a:lvl3pPr>
            <a:lvl4pPr marL="1828800" lvl="3" indent="-342900" algn="l">
              <a:lnSpc>
                <a:spcPct val="90000"/>
              </a:lnSpc>
              <a:spcBef>
                <a:spcPts val="415"/>
              </a:spcBef>
              <a:spcAft>
                <a:spcPts val="0"/>
              </a:spcAft>
              <a:buClr>
                <a:schemeClr val="dk1"/>
              </a:buClr>
              <a:buSzPts val="1800"/>
              <a:buChar char="•"/>
              <a:defRPr/>
            </a:lvl4pPr>
            <a:lvl5pPr marL="2286000" lvl="4" indent="-342900" algn="l">
              <a:lnSpc>
                <a:spcPct val="90000"/>
              </a:lnSpc>
              <a:spcBef>
                <a:spcPts val="415"/>
              </a:spcBef>
              <a:spcAft>
                <a:spcPts val="0"/>
              </a:spcAft>
              <a:buClr>
                <a:schemeClr val="dk1"/>
              </a:buClr>
              <a:buSzPts val="1800"/>
              <a:buChar char="•"/>
              <a:defRPr/>
            </a:lvl5pPr>
            <a:lvl6pPr marL="2743200" lvl="5" indent="-342900" algn="l">
              <a:lnSpc>
                <a:spcPct val="90000"/>
              </a:lnSpc>
              <a:spcBef>
                <a:spcPts val="415"/>
              </a:spcBef>
              <a:spcAft>
                <a:spcPts val="0"/>
              </a:spcAft>
              <a:buClr>
                <a:schemeClr val="dk1"/>
              </a:buClr>
              <a:buSzPts val="1800"/>
              <a:buChar char="•"/>
              <a:defRPr/>
            </a:lvl6pPr>
            <a:lvl7pPr marL="3200400" lvl="6" indent="-342900" algn="l">
              <a:lnSpc>
                <a:spcPct val="90000"/>
              </a:lnSpc>
              <a:spcBef>
                <a:spcPts val="415"/>
              </a:spcBef>
              <a:spcAft>
                <a:spcPts val="0"/>
              </a:spcAft>
              <a:buClr>
                <a:schemeClr val="dk1"/>
              </a:buClr>
              <a:buSzPts val="1800"/>
              <a:buChar char="•"/>
              <a:defRPr/>
            </a:lvl7pPr>
            <a:lvl8pPr marL="3657600" lvl="7" indent="-342900" algn="l">
              <a:lnSpc>
                <a:spcPct val="90000"/>
              </a:lnSpc>
              <a:spcBef>
                <a:spcPts val="415"/>
              </a:spcBef>
              <a:spcAft>
                <a:spcPts val="0"/>
              </a:spcAft>
              <a:buClr>
                <a:schemeClr val="dk1"/>
              </a:buClr>
              <a:buSzPts val="1800"/>
              <a:buChar char="•"/>
              <a:defRPr/>
            </a:lvl8pPr>
            <a:lvl9pPr marL="4114800" lvl="8" indent="-342900" algn="l">
              <a:lnSpc>
                <a:spcPct val="90000"/>
              </a:lnSpc>
              <a:spcBef>
                <a:spcPts val="415"/>
              </a:spcBef>
              <a:spcAft>
                <a:spcPts val="0"/>
              </a:spcAft>
              <a:buClr>
                <a:schemeClr val="dk1"/>
              </a:buClr>
              <a:buSzPts val="1800"/>
              <a:buChar char="•"/>
              <a:defRPr/>
            </a:lvl9pPr>
          </a:lstStyle>
          <a:p>
            <a:endParaRPr/>
          </a:p>
        </p:txBody>
      </p:sp>
      <p:sp>
        <p:nvSpPr>
          <p:cNvPr id="47" name="Google Shape;47;p7"/>
          <p:cNvSpPr txBox="1">
            <a:spLocks noGrp="1"/>
          </p:cNvSpPr>
          <p:nvPr>
            <p:ph type="dt" idx="10"/>
          </p:nvPr>
        </p:nvSpPr>
        <p:spPr>
          <a:xfrm>
            <a:off x="519113" y="9909175"/>
            <a:ext cx="1701800" cy="56991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48" name="Google Shape;48;p7"/>
          <p:cNvSpPr txBox="1">
            <a:spLocks noGrp="1"/>
          </p:cNvSpPr>
          <p:nvPr>
            <p:ph type="ftr" idx="11"/>
          </p:nvPr>
        </p:nvSpPr>
        <p:spPr>
          <a:xfrm>
            <a:off x="2503488" y="9909175"/>
            <a:ext cx="2552700" cy="56991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49" name="Google Shape;49;p7"/>
          <p:cNvSpPr txBox="1">
            <a:spLocks noGrp="1"/>
          </p:cNvSpPr>
          <p:nvPr>
            <p:ph type="sldNum" idx="12"/>
          </p:nvPr>
        </p:nvSpPr>
        <p:spPr>
          <a:xfrm>
            <a:off x="5338763" y="9909175"/>
            <a:ext cx="1701800" cy="56991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50"/>
        <p:cNvGrpSpPr/>
        <p:nvPr/>
      </p:nvGrpSpPr>
      <p:grpSpPr>
        <a:xfrm>
          <a:off x="0" y="0"/>
          <a:ext cx="0" cy="0"/>
          <a:chOff x="0" y="0"/>
          <a:chExt cx="0" cy="0"/>
        </a:xfrm>
      </p:grpSpPr>
      <p:sp>
        <p:nvSpPr>
          <p:cNvPr id="51" name="Google Shape;51;p8"/>
          <p:cNvSpPr txBox="1">
            <a:spLocks noGrp="1"/>
          </p:cNvSpPr>
          <p:nvPr>
            <p:ph type="title"/>
          </p:nvPr>
        </p:nvSpPr>
        <p:spPr>
          <a:xfrm>
            <a:off x="519113" y="569913"/>
            <a:ext cx="6521450" cy="2065337"/>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2" name="Google Shape;52;p8"/>
          <p:cNvSpPr txBox="1">
            <a:spLocks noGrp="1"/>
          </p:cNvSpPr>
          <p:nvPr>
            <p:ph type="dt" idx="10"/>
          </p:nvPr>
        </p:nvSpPr>
        <p:spPr>
          <a:xfrm>
            <a:off x="519113" y="9909175"/>
            <a:ext cx="1701800" cy="56991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53" name="Google Shape;53;p8"/>
          <p:cNvSpPr txBox="1">
            <a:spLocks noGrp="1"/>
          </p:cNvSpPr>
          <p:nvPr>
            <p:ph type="ftr" idx="11"/>
          </p:nvPr>
        </p:nvSpPr>
        <p:spPr>
          <a:xfrm>
            <a:off x="2503488" y="9909175"/>
            <a:ext cx="2552700" cy="56991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54" name="Google Shape;54;p8"/>
          <p:cNvSpPr txBox="1">
            <a:spLocks noGrp="1"/>
          </p:cNvSpPr>
          <p:nvPr>
            <p:ph type="sldNum" idx="12"/>
          </p:nvPr>
        </p:nvSpPr>
        <p:spPr>
          <a:xfrm>
            <a:off x="5338763" y="9909175"/>
            <a:ext cx="1701800" cy="56991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55"/>
        <p:cNvGrpSpPr/>
        <p:nvPr/>
      </p:nvGrpSpPr>
      <p:grpSpPr>
        <a:xfrm>
          <a:off x="0" y="0"/>
          <a:ext cx="0" cy="0"/>
          <a:chOff x="0" y="0"/>
          <a:chExt cx="0" cy="0"/>
        </a:xfrm>
      </p:grpSpPr>
      <p:sp>
        <p:nvSpPr>
          <p:cNvPr id="56" name="Google Shape;56;p9"/>
          <p:cNvSpPr txBox="1">
            <a:spLocks noGrp="1"/>
          </p:cNvSpPr>
          <p:nvPr>
            <p:ph type="dt" idx="10"/>
          </p:nvPr>
        </p:nvSpPr>
        <p:spPr>
          <a:xfrm>
            <a:off x="519113" y="9909175"/>
            <a:ext cx="1701800" cy="56991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57" name="Google Shape;57;p9"/>
          <p:cNvSpPr txBox="1">
            <a:spLocks noGrp="1"/>
          </p:cNvSpPr>
          <p:nvPr>
            <p:ph type="ftr" idx="11"/>
          </p:nvPr>
        </p:nvSpPr>
        <p:spPr>
          <a:xfrm>
            <a:off x="2503488" y="9909175"/>
            <a:ext cx="2552700" cy="56991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58" name="Google Shape;58;p9"/>
          <p:cNvSpPr txBox="1">
            <a:spLocks noGrp="1"/>
          </p:cNvSpPr>
          <p:nvPr>
            <p:ph type="sldNum" idx="12"/>
          </p:nvPr>
        </p:nvSpPr>
        <p:spPr>
          <a:xfrm>
            <a:off x="5338763" y="9909175"/>
            <a:ext cx="1701800" cy="56991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59"/>
        <p:cNvGrpSpPr/>
        <p:nvPr/>
      </p:nvGrpSpPr>
      <p:grpSpPr>
        <a:xfrm>
          <a:off x="0" y="0"/>
          <a:ext cx="0" cy="0"/>
          <a:chOff x="0" y="0"/>
          <a:chExt cx="0" cy="0"/>
        </a:xfrm>
      </p:grpSpPr>
      <p:sp>
        <p:nvSpPr>
          <p:cNvPr id="60" name="Google Shape;60;p10"/>
          <p:cNvSpPr txBox="1">
            <a:spLocks noGrp="1"/>
          </p:cNvSpPr>
          <p:nvPr>
            <p:ph type="title"/>
          </p:nvPr>
        </p:nvSpPr>
        <p:spPr>
          <a:xfrm>
            <a:off x="520712" y="712788"/>
            <a:ext cx="2438192" cy="2494756"/>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2645"/>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61" name="Google Shape;61;p10"/>
          <p:cNvSpPr txBox="1">
            <a:spLocks noGrp="1"/>
          </p:cNvSpPr>
          <p:nvPr>
            <p:ph type="body" idx="1"/>
          </p:nvPr>
        </p:nvSpPr>
        <p:spPr>
          <a:xfrm>
            <a:off x="3213847" y="1539425"/>
            <a:ext cx="3827085" cy="7598117"/>
          </a:xfrm>
          <a:prstGeom prst="rect">
            <a:avLst/>
          </a:prstGeom>
          <a:noFill/>
          <a:ln>
            <a:noFill/>
          </a:ln>
        </p:spPr>
        <p:txBody>
          <a:bodyPr spcFirstLastPara="1" wrap="square" lIns="91425" tIns="45700" rIns="91425" bIns="45700" anchor="t" anchorCtr="0">
            <a:noAutofit/>
          </a:bodyPr>
          <a:lstStyle>
            <a:lvl1pPr marL="457200" lvl="0" indent="-396557" algn="l">
              <a:lnSpc>
                <a:spcPct val="90000"/>
              </a:lnSpc>
              <a:spcBef>
                <a:spcPts val="825"/>
              </a:spcBef>
              <a:spcAft>
                <a:spcPts val="0"/>
              </a:spcAft>
              <a:buClr>
                <a:schemeClr val="dk1"/>
              </a:buClr>
              <a:buSzPts val="2645"/>
              <a:buChar char="•"/>
              <a:defRPr sz="2645"/>
            </a:lvl1pPr>
            <a:lvl2pPr marL="914400" lvl="1" indent="-375602" algn="l">
              <a:lnSpc>
                <a:spcPct val="90000"/>
              </a:lnSpc>
              <a:spcBef>
                <a:spcPts val="415"/>
              </a:spcBef>
              <a:spcAft>
                <a:spcPts val="0"/>
              </a:spcAft>
              <a:buClr>
                <a:schemeClr val="dk1"/>
              </a:buClr>
              <a:buSzPts val="2315"/>
              <a:buChar char="•"/>
              <a:defRPr sz="2315"/>
            </a:lvl2pPr>
            <a:lvl3pPr marL="1371600" lvl="2" indent="-354647" algn="l">
              <a:lnSpc>
                <a:spcPct val="90000"/>
              </a:lnSpc>
              <a:spcBef>
                <a:spcPts val="415"/>
              </a:spcBef>
              <a:spcAft>
                <a:spcPts val="0"/>
              </a:spcAft>
              <a:buClr>
                <a:schemeClr val="dk1"/>
              </a:buClr>
              <a:buSzPts val="1985"/>
              <a:buChar char="•"/>
              <a:defRPr sz="1985"/>
            </a:lvl3pPr>
            <a:lvl4pPr marL="1828800" lvl="3" indent="-333692" algn="l">
              <a:lnSpc>
                <a:spcPct val="90000"/>
              </a:lnSpc>
              <a:spcBef>
                <a:spcPts val="415"/>
              </a:spcBef>
              <a:spcAft>
                <a:spcPts val="0"/>
              </a:spcAft>
              <a:buClr>
                <a:schemeClr val="dk1"/>
              </a:buClr>
              <a:buSzPts val="1655"/>
              <a:buChar char="•"/>
              <a:defRPr sz="1654"/>
            </a:lvl4pPr>
            <a:lvl5pPr marL="2286000" lvl="4" indent="-333692" algn="l">
              <a:lnSpc>
                <a:spcPct val="90000"/>
              </a:lnSpc>
              <a:spcBef>
                <a:spcPts val="415"/>
              </a:spcBef>
              <a:spcAft>
                <a:spcPts val="0"/>
              </a:spcAft>
              <a:buClr>
                <a:schemeClr val="dk1"/>
              </a:buClr>
              <a:buSzPts val="1655"/>
              <a:buChar char="•"/>
              <a:defRPr sz="1654"/>
            </a:lvl5pPr>
            <a:lvl6pPr marL="2743200" lvl="5" indent="-333692" algn="l">
              <a:lnSpc>
                <a:spcPct val="90000"/>
              </a:lnSpc>
              <a:spcBef>
                <a:spcPts val="415"/>
              </a:spcBef>
              <a:spcAft>
                <a:spcPts val="0"/>
              </a:spcAft>
              <a:buClr>
                <a:schemeClr val="dk1"/>
              </a:buClr>
              <a:buSzPts val="1655"/>
              <a:buChar char="•"/>
              <a:defRPr sz="1654"/>
            </a:lvl6pPr>
            <a:lvl7pPr marL="3200400" lvl="6" indent="-333692" algn="l">
              <a:lnSpc>
                <a:spcPct val="90000"/>
              </a:lnSpc>
              <a:spcBef>
                <a:spcPts val="415"/>
              </a:spcBef>
              <a:spcAft>
                <a:spcPts val="0"/>
              </a:spcAft>
              <a:buClr>
                <a:schemeClr val="dk1"/>
              </a:buClr>
              <a:buSzPts val="1655"/>
              <a:buChar char="•"/>
              <a:defRPr sz="1654"/>
            </a:lvl7pPr>
            <a:lvl8pPr marL="3657600" lvl="7" indent="-333692" algn="l">
              <a:lnSpc>
                <a:spcPct val="90000"/>
              </a:lnSpc>
              <a:spcBef>
                <a:spcPts val="415"/>
              </a:spcBef>
              <a:spcAft>
                <a:spcPts val="0"/>
              </a:spcAft>
              <a:buClr>
                <a:schemeClr val="dk1"/>
              </a:buClr>
              <a:buSzPts val="1655"/>
              <a:buChar char="•"/>
              <a:defRPr sz="1654"/>
            </a:lvl8pPr>
            <a:lvl9pPr marL="4114800" lvl="8" indent="-333692" algn="l">
              <a:lnSpc>
                <a:spcPct val="90000"/>
              </a:lnSpc>
              <a:spcBef>
                <a:spcPts val="415"/>
              </a:spcBef>
              <a:spcAft>
                <a:spcPts val="0"/>
              </a:spcAft>
              <a:buClr>
                <a:schemeClr val="dk1"/>
              </a:buClr>
              <a:buSzPts val="1655"/>
              <a:buChar char="•"/>
              <a:defRPr sz="1654"/>
            </a:lvl9pPr>
          </a:lstStyle>
          <a:p>
            <a:endParaRPr/>
          </a:p>
        </p:txBody>
      </p:sp>
      <p:sp>
        <p:nvSpPr>
          <p:cNvPr id="62" name="Google Shape;62;p10"/>
          <p:cNvSpPr txBox="1">
            <a:spLocks noGrp="1"/>
          </p:cNvSpPr>
          <p:nvPr>
            <p:ph type="body" idx="2"/>
          </p:nvPr>
        </p:nvSpPr>
        <p:spPr>
          <a:xfrm>
            <a:off x="520712" y="3207544"/>
            <a:ext cx="2438192" cy="5942372"/>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825"/>
              </a:spcBef>
              <a:spcAft>
                <a:spcPts val="0"/>
              </a:spcAft>
              <a:buClr>
                <a:schemeClr val="dk1"/>
              </a:buClr>
              <a:buSzPts val="1325"/>
              <a:buNone/>
              <a:defRPr sz="1325"/>
            </a:lvl1pPr>
            <a:lvl2pPr marL="914400" lvl="1" indent="-228600" algn="l">
              <a:lnSpc>
                <a:spcPct val="90000"/>
              </a:lnSpc>
              <a:spcBef>
                <a:spcPts val="415"/>
              </a:spcBef>
              <a:spcAft>
                <a:spcPts val="0"/>
              </a:spcAft>
              <a:buClr>
                <a:schemeClr val="dk1"/>
              </a:buClr>
              <a:buSzPts val="1155"/>
              <a:buNone/>
              <a:defRPr sz="1155"/>
            </a:lvl2pPr>
            <a:lvl3pPr marL="1371600" lvl="2" indent="-228600" algn="l">
              <a:lnSpc>
                <a:spcPct val="90000"/>
              </a:lnSpc>
              <a:spcBef>
                <a:spcPts val="415"/>
              </a:spcBef>
              <a:spcAft>
                <a:spcPts val="0"/>
              </a:spcAft>
              <a:buClr>
                <a:schemeClr val="dk1"/>
              </a:buClr>
              <a:buSzPts val="990"/>
              <a:buNone/>
              <a:defRPr sz="989"/>
            </a:lvl3pPr>
            <a:lvl4pPr marL="1828800" lvl="3" indent="-228600" algn="l">
              <a:lnSpc>
                <a:spcPct val="90000"/>
              </a:lnSpc>
              <a:spcBef>
                <a:spcPts val="415"/>
              </a:spcBef>
              <a:spcAft>
                <a:spcPts val="0"/>
              </a:spcAft>
              <a:buClr>
                <a:schemeClr val="dk1"/>
              </a:buClr>
              <a:buSzPts val="825"/>
              <a:buNone/>
              <a:defRPr sz="825"/>
            </a:lvl4pPr>
            <a:lvl5pPr marL="2286000" lvl="4" indent="-228600" algn="l">
              <a:lnSpc>
                <a:spcPct val="90000"/>
              </a:lnSpc>
              <a:spcBef>
                <a:spcPts val="415"/>
              </a:spcBef>
              <a:spcAft>
                <a:spcPts val="0"/>
              </a:spcAft>
              <a:buClr>
                <a:schemeClr val="dk1"/>
              </a:buClr>
              <a:buSzPts val="825"/>
              <a:buNone/>
              <a:defRPr sz="825"/>
            </a:lvl5pPr>
            <a:lvl6pPr marL="2743200" lvl="5" indent="-228600" algn="l">
              <a:lnSpc>
                <a:spcPct val="90000"/>
              </a:lnSpc>
              <a:spcBef>
                <a:spcPts val="415"/>
              </a:spcBef>
              <a:spcAft>
                <a:spcPts val="0"/>
              </a:spcAft>
              <a:buClr>
                <a:schemeClr val="dk1"/>
              </a:buClr>
              <a:buSzPts val="825"/>
              <a:buNone/>
              <a:defRPr sz="825"/>
            </a:lvl6pPr>
            <a:lvl7pPr marL="3200400" lvl="6" indent="-228600" algn="l">
              <a:lnSpc>
                <a:spcPct val="90000"/>
              </a:lnSpc>
              <a:spcBef>
                <a:spcPts val="415"/>
              </a:spcBef>
              <a:spcAft>
                <a:spcPts val="0"/>
              </a:spcAft>
              <a:buClr>
                <a:schemeClr val="dk1"/>
              </a:buClr>
              <a:buSzPts val="825"/>
              <a:buNone/>
              <a:defRPr sz="825"/>
            </a:lvl7pPr>
            <a:lvl8pPr marL="3657600" lvl="7" indent="-228600" algn="l">
              <a:lnSpc>
                <a:spcPct val="90000"/>
              </a:lnSpc>
              <a:spcBef>
                <a:spcPts val="415"/>
              </a:spcBef>
              <a:spcAft>
                <a:spcPts val="0"/>
              </a:spcAft>
              <a:buClr>
                <a:schemeClr val="dk1"/>
              </a:buClr>
              <a:buSzPts val="825"/>
              <a:buNone/>
              <a:defRPr sz="825"/>
            </a:lvl8pPr>
            <a:lvl9pPr marL="4114800" lvl="8" indent="-228600" algn="l">
              <a:lnSpc>
                <a:spcPct val="90000"/>
              </a:lnSpc>
              <a:spcBef>
                <a:spcPts val="415"/>
              </a:spcBef>
              <a:spcAft>
                <a:spcPts val="0"/>
              </a:spcAft>
              <a:buClr>
                <a:schemeClr val="dk1"/>
              </a:buClr>
              <a:buSzPts val="825"/>
              <a:buNone/>
              <a:defRPr sz="825"/>
            </a:lvl9pPr>
          </a:lstStyle>
          <a:p>
            <a:endParaRPr/>
          </a:p>
        </p:txBody>
      </p:sp>
      <p:sp>
        <p:nvSpPr>
          <p:cNvPr id="63" name="Google Shape;63;p10"/>
          <p:cNvSpPr txBox="1">
            <a:spLocks noGrp="1"/>
          </p:cNvSpPr>
          <p:nvPr>
            <p:ph type="dt" idx="10"/>
          </p:nvPr>
        </p:nvSpPr>
        <p:spPr>
          <a:xfrm>
            <a:off x="519113" y="9909175"/>
            <a:ext cx="1701800" cy="56991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64" name="Google Shape;64;p10"/>
          <p:cNvSpPr txBox="1">
            <a:spLocks noGrp="1"/>
          </p:cNvSpPr>
          <p:nvPr>
            <p:ph type="ftr" idx="11"/>
          </p:nvPr>
        </p:nvSpPr>
        <p:spPr>
          <a:xfrm>
            <a:off x="2503488" y="9909175"/>
            <a:ext cx="2552700" cy="56991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65" name="Google Shape;65;p10"/>
          <p:cNvSpPr txBox="1">
            <a:spLocks noGrp="1"/>
          </p:cNvSpPr>
          <p:nvPr>
            <p:ph type="sldNum" idx="12"/>
          </p:nvPr>
        </p:nvSpPr>
        <p:spPr>
          <a:xfrm>
            <a:off x="5338763" y="9909175"/>
            <a:ext cx="1701800" cy="56991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66"/>
        <p:cNvGrpSpPr/>
        <p:nvPr/>
      </p:nvGrpSpPr>
      <p:grpSpPr>
        <a:xfrm>
          <a:off x="0" y="0"/>
          <a:ext cx="0" cy="0"/>
          <a:chOff x="0" y="0"/>
          <a:chExt cx="0" cy="0"/>
        </a:xfrm>
      </p:grpSpPr>
      <p:sp>
        <p:nvSpPr>
          <p:cNvPr id="67" name="Google Shape;67;p11"/>
          <p:cNvSpPr txBox="1">
            <a:spLocks noGrp="1"/>
          </p:cNvSpPr>
          <p:nvPr>
            <p:ph type="title"/>
          </p:nvPr>
        </p:nvSpPr>
        <p:spPr>
          <a:xfrm>
            <a:off x="520712" y="712788"/>
            <a:ext cx="2438192" cy="2494756"/>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2645"/>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68" name="Google Shape;68;p11"/>
          <p:cNvSpPr>
            <a:spLocks noGrp="1"/>
          </p:cNvSpPr>
          <p:nvPr>
            <p:ph type="pic" idx="2"/>
          </p:nvPr>
        </p:nvSpPr>
        <p:spPr>
          <a:xfrm>
            <a:off x="3213847" y="1539425"/>
            <a:ext cx="3827085" cy="7598117"/>
          </a:xfrm>
          <a:prstGeom prst="rect">
            <a:avLst/>
          </a:prstGeom>
          <a:noFill/>
          <a:ln>
            <a:noFill/>
          </a:ln>
        </p:spPr>
      </p:sp>
      <p:sp>
        <p:nvSpPr>
          <p:cNvPr id="69" name="Google Shape;69;p11"/>
          <p:cNvSpPr txBox="1">
            <a:spLocks noGrp="1"/>
          </p:cNvSpPr>
          <p:nvPr>
            <p:ph type="body" idx="1"/>
          </p:nvPr>
        </p:nvSpPr>
        <p:spPr>
          <a:xfrm>
            <a:off x="520712" y="3207544"/>
            <a:ext cx="2438192" cy="5942372"/>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825"/>
              </a:spcBef>
              <a:spcAft>
                <a:spcPts val="0"/>
              </a:spcAft>
              <a:buClr>
                <a:schemeClr val="dk1"/>
              </a:buClr>
              <a:buSzPts val="1325"/>
              <a:buNone/>
              <a:defRPr sz="1325"/>
            </a:lvl1pPr>
            <a:lvl2pPr marL="914400" lvl="1" indent="-228600" algn="l">
              <a:lnSpc>
                <a:spcPct val="90000"/>
              </a:lnSpc>
              <a:spcBef>
                <a:spcPts val="415"/>
              </a:spcBef>
              <a:spcAft>
                <a:spcPts val="0"/>
              </a:spcAft>
              <a:buClr>
                <a:schemeClr val="dk1"/>
              </a:buClr>
              <a:buSzPts val="1155"/>
              <a:buNone/>
              <a:defRPr sz="1155"/>
            </a:lvl2pPr>
            <a:lvl3pPr marL="1371600" lvl="2" indent="-228600" algn="l">
              <a:lnSpc>
                <a:spcPct val="90000"/>
              </a:lnSpc>
              <a:spcBef>
                <a:spcPts val="415"/>
              </a:spcBef>
              <a:spcAft>
                <a:spcPts val="0"/>
              </a:spcAft>
              <a:buClr>
                <a:schemeClr val="dk1"/>
              </a:buClr>
              <a:buSzPts val="990"/>
              <a:buNone/>
              <a:defRPr sz="989"/>
            </a:lvl3pPr>
            <a:lvl4pPr marL="1828800" lvl="3" indent="-228600" algn="l">
              <a:lnSpc>
                <a:spcPct val="90000"/>
              </a:lnSpc>
              <a:spcBef>
                <a:spcPts val="415"/>
              </a:spcBef>
              <a:spcAft>
                <a:spcPts val="0"/>
              </a:spcAft>
              <a:buClr>
                <a:schemeClr val="dk1"/>
              </a:buClr>
              <a:buSzPts val="825"/>
              <a:buNone/>
              <a:defRPr sz="825"/>
            </a:lvl4pPr>
            <a:lvl5pPr marL="2286000" lvl="4" indent="-228600" algn="l">
              <a:lnSpc>
                <a:spcPct val="90000"/>
              </a:lnSpc>
              <a:spcBef>
                <a:spcPts val="415"/>
              </a:spcBef>
              <a:spcAft>
                <a:spcPts val="0"/>
              </a:spcAft>
              <a:buClr>
                <a:schemeClr val="dk1"/>
              </a:buClr>
              <a:buSzPts val="825"/>
              <a:buNone/>
              <a:defRPr sz="825"/>
            </a:lvl5pPr>
            <a:lvl6pPr marL="2743200" lvl="5" indent="-228600" algn="l">
              <a:lnSpc>
                <a:spcPct val="90000"/>
              </a:lnSpc>
              <a:spcBef>
                <a:spcPts val="415"/>
              </a:spcBef>
              <a:spcAft>
                <a:spcPts val="0"/>
              </a:spcAft>
              <a:buClr>
                <a:schemeClr val="dk1"/>
              </a:buClr>
              <a:buSzPts val="825"/>
              <a:buNone/>
              <a:defRPr sz="825"/>
            </a:lvl6pPr>
            <a:lvl7pPr marL="3200400" lvl="6" indent="-228600" algn="l">
              <a:lnSpc>
                <a:spcPct val="90000"/>
              </a:lnSpc>
              <a:spcBef>
                <a:spcPts val="415"/>
              </a:spcBef>
              <a:spcAft>
                <a:spcPts val="0"/>
              </a:spcAft>
              <a:buClr>
                <a:schemeClr val="dk1"/>
              </a:buClr>
              <a:buSzPts val="825"/>
              <a:buNone/>
              <a:defRPr sz="825"/>
            </a:lvl7pPr>
            <a:lvl8pPr marL="3657600" lvl="7" indent="-228600" algn="l">
              <a:lnSpc>
                <a:spcPct val="90000"/>
              </a:lnSpc>
              <a:spcBef>
                <a:spcPts val="415"/>
              </a:spcBef>
              <a:spcAft>
                <a:spcPts val="0"/>
              </a:spcAft>
              <a:buClr>
                <a:schemeClr val="dk1"/>
              </a:buClr>
              <a:buSzPts val="825"/>
              <a:buNone/>
              <a:defRPr sz="825"/>
            </a:lvl8pPr>
            <a:lvl9pPr marL="4114800" lvl="8" indent="-228600" algn="l">
              <a:lnSpc>
                <a:spcPct val="90000"/>
              </a:lnSpc>
              <a:spcBef>
                <a:spcPts val="415"/>
              </a:spcBef>
              <a:spcAft>
                <a:spcPts val="0"/>
              </a:spcAft>
              <a:buClr>
                <a:schemeClr val="dk1"/>
              </a:buClr>
              <a:buSzPts val="825"/>
              <a:buNone/>
              <a:defRPr sz="825"/>
            </a:lvl9pPr>
          </a:lstStyle>
          <a:p>
            <a:endParaRPr/>
          </a:p>
        </p:txBody>
      </p:sp>
      <p:sp>
        <p:nvSpPr>
          <p:cNvPr id="70" name="Google Shape;70;p11"/>
          <p:cNvSpPr txBox="1">
            <a:spLocks noGrp="1"/>
          </p:cNvSpPr>
          <p:nvPr>
            <p:ph type="dt" idx="10"/>
          </p:nvPr>
        </p:nvSpPr>
        <p:spPr>
          <a:xfrm>
            <a:off x="519113" y="9909175"/>
            <a:ext cx="1701800" cy="56991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71" name="Google Shape;71;p11"/>
          <p:cNvSpPr txBox="1">
            <a:spLocks noGrp="1"/>
          </p:cNvSpPr>
          <p:nvPr>
            <p:ph type="ftr" idx="11"/>
          </p:nvPr>
        </p:nvSpPr>
        <p:spPr>
          <a:xfrm>
            <a:off x="2503488" y="9909175"/>
            <a:ext cx="2552700" cy="56991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a:endParaRPr/>
          </a:p>
        </p:txBody>
      </p:sp>
      <p:sp>
        <p:nvSpPr>
          <p:cNvPr id="72" name="Google Shape;72;p11"/>
          <p:cNvSpPr txBox="1">
            <a:spLocks noGrp="1"/>
          </p:cNvSpPr>
          <p:nvPr>
            <p:ph type="sldNum" idx="12"/>
          </p:nvPr>
        </p:nvSpPr>
        <p:spPr>
          <a:xfrm>
            <a:off x="5338763" y="9909175"/>
            <a:ext cx="1701800" cy="56991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
        <p:cNvGrpSpPr/>
        <p:nvPr/>
      </p:nvGrpSpPr>
      <p:grpSpPr>
        <a:xfrm>
          <a:off x="0" y="0"/>
          <a:ext cx="0" cy="0"/>
          <a:chOff x="0" y="0"/>
          <a:chExt cx="0" cy="0"/>
        </a:xfrm>
      </p:grpSpPr>
      <p:sp>
        <p:nvSpPr>
          <p:cNvPr id="11" name="Google Shape;11;p2"/>
          <p:cNvSpPr txBox="1">
            <a:spLocks noGrp="1"/>
          </p:cNvSpPr>
          <p:nvPr>
            <p:ph type="title"/>
          </p:nvPr>
        </p:nvSpPr>
        <p:spPr>
          <a:xfrm>
            <a:off x="519113" y="569913"/>
            <a:ext cx="6521450" cy="2065337"/>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rgbClr val="000000"/>
              </a:buClr>
              <a:buSzPts val="1400"/>
              <a:buFont typeface="Arial"/>
              <a:buNone/>
              <a:defRPr sz="36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Clr>
                <a:srgbClr val="000000"/>
              </a:buClr>
              <a:buSzPts val="1400"/>
              <a:buFont typeface="Arial"/>
              <a:buNone/>
              <a:defRPr sz="36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Clr>
                <a:srgbClr val="000000"/>
              </a:buClr>
              <a:buSzPts val="1400"/>
              <a:buFont typeface="Arial"/>
              <a:buNone/>
              <a:defRPr sz="36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Clr>
                <a:srgbClr val="000000"/>
              </a:buClr>
              <a:buSzPts val="1400"/>
              <a:buFont typeface="Arial"/>
              <a:buNone/>
              <a:defRPr sz="36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Clr>
                <a:srgbClr val="000000"/>
              </a:buClr>
              <a:buSzPts val="1400"/>
              <a:buFont typeface="Arial"/>
              <a:buNone/>
              <a:defRPr sz="36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Clr>
                <a:srgbClr val="000000"/>
              </a:buClr>
              <a:buSzPts val="1400"/>
              <a:buFont typeface="Arial"/>
              <a:buNone/>
              <a:defRPr sz="36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Clr>
                <a:srgbClr val="000000"/>
              </a:buClr>
              <a:buSzPts val="1400"/>
              <a:buFont typeface="Arial"/>
              <a:buNone/>
              <a:defRPr sz="36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Clr>
                <a:srgbClr val="000000"/>
              </a:buClr>
              <a:buSzPts val="1400"/>
              <a:buFont typeface="Arial"/>
              <a:buNone/>
              <a:defRPr sz="36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Clr>
                <a:srgbClr val="000000"/>
              </a:buClr>
              <a:buSzPts val="1400"/>
              <a:buFont typeface="Arial"/>
              <a:buNone/>
              <a:defRPr sz="36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body" idx="1"/>
          </p:nvPr>
        </p:nvSpPr>
        <p:spPr>
          <a:xfrm>
            <a:off x="519113" y="2846388"/>
            <a:ext cx="6521450" cy="6783387"/>
          </a:xfrm>
          <a:prstGeom prst="rect">
            <a:avLst/>
          </a:prstGeom>
          <a:noFill/>
          <a:ln>
            <a:noFill/>
          </a:ln>
        </p:spPr>
        <p:txBody>
          <a:bodyPr spcFirstLastPara="1" wrap="square" lIns="91425" tIns="45700" rIns="91425" bIns="45700" anchor="t" anchorCtr="0">
            <a:noAutofit/>
          </a:bodyPr>
          <a:lstStyle>
            <a:lvl1pPr marL="457200" marR="0" lvl="0" indent="-374650" algn="l" rtl="0">
              <a:lnSpc>
                <a:spcPct val="90000"/>
              </a:lnSpc>
              <a:spcBef>
                <a:spcPts val="825"/>
              </a:spcBef>
              <a:spcAft>
                <a:spcPts val="0"/>
              </a:spcAft>
              <a:buClr>
                <a:schemeClr val="dk1"/>
              </a:buClr>
              <a:buSzPts val="2300"/>
              <a:buFont typeface="Arial"/>
              <a:buChar char="•"/>
              <a:defRPr sz="2300" b="0" i="0" u="none" strike="noStrike" cap="none">
                <a:solidFill>
                  <a:schemeClr val="dk1"/>
                </a:solidFill>
                <a:latin typeface="Calibri"/>
                <a:ea typeface="Calibri"/>
                <a:cs typeface="Calibri"/>
                <a:sym typeface="Calibri"/>
              </a:defRPr>
            </a:lvl1pPr>
            <a:lvl2pPr marL="914400" marR="0" lvl="1" indent="-349250" algn="l" rtl="0">
              <a:lnSpc>
                <a:spcPct val="90000"/>
              </a:lnSpc>
              <a:spcBef>
                <a:spcPts val="415"/>
              </a:spcBef>
              <a:spcAft>
                <a:spcPts val="0"/>
              </a:spcAft>
              <a:buClr>
                <a:schemeClr val="dk1"/>
              </a:buClr>
              <a:buSzPts val="1900"/>
              <a:buFont typeface="Arial"/>
              <a:buChar char="•"/>
              <a:defRPr sz="1900" b="0" i="0" u="none" strike="noStrike" cap="none">
                <a:solidFill>
                  <a:schemeClr val="dk1"/>
                </a:solidFill>
                <a:latin typeface="Calibri"/>
                <a:ea typeface="Calibri"/>
                <a:cs typeface="Calibri"/>
                <a:sym typeface="Calibri"/>
              </a:defRPr>
            </a:lvl2pPr>
            <a:lvl3pPr marL="1371600" marR="0" lvl="2" indent="-330200" algn="l" rtl="0">
              <a:lnSpc>
                <a:spcPct val="90000"/>
              </a:lnSpc>
              <a:spcBef>
                <a:spcPts val="415"/>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15"/>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15"/>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23214" algn="l" rtl="0">
              <a:lnSpc>
                <a:spcPct val="90000"/>
              </a:lnSpc>
              <a:spcBef>
                <a:spcPts val="415"/>
              </a:spcBef>
              <a:spcAft>
                <a:spcPts val="0"/>
              </a:spcAft>
              <a:buClr>
                <a:schemeClr val="dk1"/>
              </a:buClr>
              <a:buSzPts val="1490"/>
              <a:buFont typeface="Arial"/>
              <a:buChar char="•"/>
              <a:defRPr sz="1490" b="0" i="0" u="none" strike="noStrike" cap="none">
                <a:solidFill>
                  <a:schemeClr val="dk1"/>
                </a:solidFill>
                <a:latin typeface="Calibri"/>
                <a:ea typeface="Calibri"/>
                <a:cs typeface="Calibri"/>
                <a:sym typeface="Calibri"/>
              </a:defRPr>
            </a:lvl6pPr>
            <a:lvl7pPr marL="3200400" marR="0" lvl="6" indent="-323214" algn="l" rtl="0">
              <a:lnSpc>
                <a:spcPct val="90000"/>
              </a:lnSpc>
              <a:spcBef>
                <a:spcPts val="415"/>
              </a:spcBef>
              <a:spcAft>
                <a:spcPts val="0"/>
              </a:spcAft>
              <a:buClr>
                <a:schemeClr val="dk1"/>
              </a:buClr>
              <a:buSzPts val="1490"/>
              <a:buFont typeface="Arial"/>
              <a:buChar char="•"/>
              <a:defRPr sz="1490" b="0" i="0" u="none" strike="noStrike" cap="none">
                <a:solidFill>
                  <a:schemeClr val="dk1"/>
                </a:solidFill>
                <a:latin typeface="Calibri"/>
                <a:ea typeface="Calibri"/>
                <a:cs typeface="Calibri"/>
                <a:sym typeface="Calibri"/>
              </a:defRPr>
            </a:lvl7pPr>
            <a:lvl8pPr marL="3657600" marR="0" lvl="7" indent="-323215" algn="l" rtl="0">
              <a:lnSpc>
                <a:spcPct val="90000"/>
              </a:lnSpc>
              <a:spcBef>
                <a:spcPts val="415"/>
              </a:spcBef>
              <a:spcAft>
                <a:spcPts val="0"/>
              </a:spcAft>
              <a:buClr>
                <a:schemeClr val="dk1"/>
              </a:buClr>
              <a:buSzPts val="1490"/>
              <a:buFont typeface="Arial"/>
              <a:buChar char="•"/>
              <a:defRPr sz="1490" b="0" i="0" u="none" strike="noStrike" cap="none">
                <a:solidFill>
                  <a:schemeClr val="dk1"/>
                </a:solidFill>
                <a:latin typeface="Calibri"/>
                <a:ea typeface="Calibri"/>
                <a:cs typeface="Calibri"/>
                <a:sym typeface="Calibri"/>
              </a:defRPr>
            </a:lvl8pPr>
            <a:lvl9pPr marL="4114800" marR="0" lvl="8" indent="-323215" algn="l" rtl="0">
              <a:lnSpc>
                <a:spcPct val="90000"/>
              </a:lnSpc>
              <a:spcBef>
                <a:spcPts val="415"/>
              </a:spcBef>
              <a:spcAft>
                <a:spcPts val="0"/>
              </a:spcAft>
              <a:buClr>
                <a:schemeClr val="dk1"/>
              </a:buClr>
              <a:buSzPts val="1490"/>
              <a:buFont typeface="Arial"/>
              <a:buChar char="•"/>
              <a:defRPr sz="149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dt" idx="10"/>
          </p:nvPr>
        </p:nvSpPr>
        <p:spPr>
          <a:xfrm>
            <a:off x="519113" y="9909175"/>
            <a:ext cx="1701800" cy="569913"/>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888888"/>
              </a:buClr>
              <a:buSzPts val="990"/>
              <a:buFont typeface="Arial"/>
              <a:buNone/>
              <a:defRPr sz="989"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9pPr>
          </a:lstStyle>
          <a:p>
            <a:endParaRPr/>
          </a:p>
        </p:txBody>
      </p:sp>
      <p:sp>
        <p:nvSpPr>
          <p:cNvPr id="14" name="Google Shape;14;p2"/>
          <p:cNvSpPr txBox="1">
            <a:spLocks noGrp="1"/>
          </p:cNvSpPr>
          <p:nvPr>
            <p:ph type="ftr" idx="11"/>
          </p:nvPr>
        </p:nvSpPr>
        <p:spPr>
          <a:xfrm>
            <a:off x="2503488" y="9909175"/>
            <a:ext cx="2552700" cy="569913"/>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888888"/>
              </a:buClr>
              <a:buSzPts val="990"/>
              <a:buFont typeface="Arial"/>
              <a:buNone/>
              <a:defRPr sz="989"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9pPr>
          </a:lstStyle>
          <a:p>
            <a:endParaRPr/>
          </a:p>
        </p:txBody>
      </p:sp>
      <p:sp>
        <p:nvSpPr>
          <p:cNvPr id="15" name="Google Shape;15;p2"/>
          <p:cNvSpPr txBox="1">
            <a:spLocks noGrp="1"/>
          </p:cNvSpPr>
          <p:nvPr>
            <p:ph type="sldNum" idx="12"/>
          </p:nvPr>
        </p:nvSpPr>
        <p:spPr>
          <a:xfrm>
            <a:off x="5338763" y="9909175"/>
            <a:ext cx="1701800" cy="569913"/>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900"/>
              <a:buFont typeface="Arial"/>
              <a:buNone/>
              <a:defRPr sz="9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caio.tino.079@ufrn.edu.br" TargetMode="External"/><Relationship Id="rId3" Type="http://schemas.openxmlformats.org/officeDocument/2006/relationships/image" Target="../media/image1.png"/><Relationship Id="rId7" Type="http://schemas.openxmlformats.org/officeDocument/2006/relationships/hyperlink" Target="https://dpoexpert.com.br/lgpd/?gclid=Cj0KCQiAr5iQBhCsARIsAPcwROOtpLHYpFhBgx2F3mRAL6UScI2J1-T9W_qTBg1vlxMzkc6UGZoiHR0aAi89EALw_wcB"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migalhas.com.br/depeso/344504/a-protecao-dos-dados-pessoais-e-os-hackers" TargetMode="External"/><Relationship Id="rId11" Type="http://schemas.openxmlformats.org/officeDocument/2006/relationships/hyperlink" Target="mailto:isabelacavalcantidesouza@gmail.com" TargetMode="External"/><Relationship Id="rId5" Type="http://schemas.openxmlformats.org/officeDocument/2006/relationships/hyperlink" Target="https://agenciabrasil.ebc.com.br/politica/noticia/2022-02/protecao-de-dados-pessoais-passa-ser-direito-constitucional" TargetMode="External"/><Relationship Id="rId10" Type="http://schemas.openxmlformats.org/officeDocument/2006/relationships/hyperlink" Target="mailto:francisco.sousa@ufrn.br" TargetMode="External"/><Relationship Id="rId4" Type="http://schemas.openxmlformats.org/officeDocument/2006/relationships/image" Target="../media/image2.png"/><Relationship Id="rId9" Type="http://schemas.openxmlformats.org/officeDocument/2006/relationships/hyperlink" Target="mailto:fausto.pn@hot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5"/>
        <p:cNvGrpSpPr/>
        <p:nvPr/>
      </p:nvGrpSpPr>
      <p:grpSpPr>
        <a:xfrm>
          <a:off x="0" y="0"/>
          <a:ext cx="0" cy="0"/>
          <a:chOff x="0" y="0"/>
          <a:chExt cx="0" cy="0"/>
        </a:xfrm>
      </p:grpSpPr>
      <p:pic>
        <p:nvPicPr>
          <p:cNvPr id="96" name="Google Shape;96;p1"/>
          <p:cNvPicPr preferRelativeResize="0">
            <a:picLocks noGrp="1"/>
          </p:cNvPicPr>
          <p:nvPr>
            <p:ph type="body" idx="1"/>
          </p:nvPr>
        </p:nvPicPr>
        <p:blipFill rotWithShape="1">
          <a:blip r:embed="rId3">
            <a:alphaModFix/>
          </a:blip>
          <a:srcRect/>
          <a:stretch/>
        </p:blipFill>
        <p:spPr>
          <a:xfrm>
            <a:off x="-12065" y="3810"/>
            <a:ext cx="7571740" cy="10697210"/>
          </a:xfrm>
          <a:prstGeom prst="rect">
            <a:avLst/>
          </a:prstGeom>
          <a:noFill/>
          <a:ln>
            <a:noFill/>
          </a:ln>
        </p:spPr>
      </p:pic>
      <p:sp>
        <p:nvSpPr>
          <p:cNvPr id="97" name="Google Shape;97;p1"/>
          <p:cNvSpPr txBox="1"/>
          <p:nvPr/>
        </p:nvSpPr>
        <p:spPr>
          <a:xfrm>
            <a:off x="268600" y="1051127"/>
            <a:ext cx="7010400" cy="1211400"/>
          </a:xfrm>
          <a:prstGeom prst="rect">
            <a:avLst/>
          </a:prstGeom>
          <a:no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lvl="0" indent="0" algn="ctr" rtl="0">
              <a:lnSpc>
                <a:spcPct val="115000"/>
              </a:lnSpc>
              <a:spcBef>
                <a:spcPts val="1200"/>
              </a:spcBef>
              <a:spcAft>
                <a:spcPts val="0"/>
              </a:spcAft>
              <a:buClr>
                <a:schemeClr val="dk1"/>
              </a:buClr>
              <a:buSzPts val="1100"/>
              <a:buFont typeface="Arial"/>
              <a:buNone/>
            </a:pPr>
            <a:r>
              <a:rPr lang="pt-BR" sz="1900" b="1">
                <a:solidFill>
                  <a:schemeClr val="dk1"/>
                </a:solidFill>
                <a:latin typeface="Times New Roman"/>
                <a:ea typeface="Times New Roman"/>
                <a:cs typeface="Times New Roman"/>
                <a:sym typeface="Times New Roman"/>
              </a:rPr>
              <a:t>A LEI GERAL DE PROTEÇÃO DE DADOS E SUA APLICAÇÃO NOS SITES DA ADMINISTRAÇÃO PÚBLICA</a:t>
            </a:r>
            <a:endParaRPr sz="1900" b="1">
              <a:solidFill>
                <a:schemeClr val="dk1"/>
              </a:solidFill>
              <a:latin typeface="Times New Roman"/>
              <a:ea typeface="Times New Roman"/>
              <a:cs typeface="Times New Roman"/>
              <a:sym typeface="Times New Roman"/>
            </a:endParaRPr>
          </a:p>
          <a:p>
            <a:pPr marL="0" marR="0" lvl="0" indent="0" algn="ctr" rtl="0">
              <a:lnSpc>
                <a:spcPct val="100000"/>
              </a:lnSpc>
              <a:spcBef>
                <a:spcPts val="1200"/>
              </a:spcBef>
              <a:spcAft>
                <a:spcPts val="0"/>
              </a:spcAft>
              <a:buClr>
                <a:schemeClr val="dk1"/>
              </a:buClr>
              <a:buSzPts val="2000"/>
              <a:buFont typeface="Times"/>
              <a:buNone/>
            </a:pPr>
            <a:endParaRPr sz="1900" b="1">
              <a:solidFill>
                <a:schemeClr val="dk1"/>
              </a:solidFill>
              <a:latin typeface="Times New Roman"/>
              <a:ea typeface="Times New Roman"/>
              <a:cs typeface="Times New Roman"/>
              <a:sym typeface="Times New Roman"/>
            </a:endParaRPr>
          </a:p>
        </p:txBody>
      </p:sp>
      <p:sp>
        <p:nvSpPr>
          <p:cNvPr id="98" name="Google Shape;98;p1"/>
          <p:cNvSpPr txBox="1"/>
          <p:nvPr/>
        </p:nvSpPr>
        <p:spPr>
          <a:xfrm>
            <a:off x="4189413" y="4256088"/>
            <a:ext cx="2649538" cy="4064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lt1"/>
              </a:buClr>
              <a:buSzPts val="1800"/>
              <a:buFont typeface="Calibri"/>
              <a:buNone/>
            </a:pPr>
            <a:r>
              <a:rPr lang="pt-BR" sz="1800" b="0" i="0" u="none" strike="noStrike" cap="none">
                <a:solidFill>
                  <a:schemeClr val="lt1"/>
                </a:solidFill>
                <a:latin typeface="Calibri"/>
                <a:ea typeface="Calibri"/>
                <a:cs typeface="Calibri"/>
                <a:sym typeface="Calibri"/>
              </a:rPr>
              <a:t>Imagem </a:t>
            </a:r>
            <a:r>
              <a:rPr lang="pt-BR" sz="1200" b="0" i="0" u="none" strike="noStrike" cap="none">
                <a:solidFill>
                  <a:schemeClr val="lt1"/>
                </a:solidFill>
                <a:latin typeface="Calibri"/>
                <a:ea typeface="Calibri"/>
                <a:cs typeface="Calibri"/>
                <a:sym typeface="Calibri"/>
              </a:rPr>
              <a:t>(caso seja oportuno)</a:t>
            </a:r>
            <a:endParaRPr sz="1800" b="0" i="0" u="none" strike="noStrike" cap="none">
              <a:solidFill>
                <a:schemeClr val="lt1"/>
              </a:solidFill>
              <a:latin typeface="Calibri"/>
              <a:ea typeface="Calibri"/>
              <a:cs typeface="Calibri"/>
              <a:sym typeface="Calibri"/>
            </a:endParaRPr>
          </a:p>
        </p:txBody>
      </p:sp>
      <p:sp>
        <p:nvSpPr>
          <p:cNvPr id="99" name="Google Shape;99;p1"/>
          <p:cNvSpPr txBox="1"/>
          <p:nvPr/>
        </p:nvSpPr>
        <p:spPr>
          <a:xfrm>
            <a:off x="625475" y="7539038"/>
            <a:ext cx="2647950" cy="4064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lt1"/>
              </a:buClr>
              <a:buSzPts val="1800"/>
              <a:buFont typeface="Calibri"/>
              <a:buNone/>
            </a:pPr>
            <a:r>
              <a:rPr lang="pt-BR" sz="1800" b="0" i="0" u="none" strike="noStrike" cap="none">
                <a:solidFill>
                  <a:schemeClr val="lt1"/>
                </a:solidFill>
                <a:latin typeface="Calibri"/>
                <a:ea typeface="Calibri"/>
                <a:cs typeface="Calibri"/>
                <a:sym typeface="Calibri"/>
              </a:rPr>
              <a:t>Imagem </a:t>
            </a:r>
            <a:r>
              <a:rPr lang="pt-BR" sz="1200" b="0" i="0" u="none" strike="noStrike" cap="none">
                <a:solidFill>
                  <a:schemeClr val="lt1"/>
                </a:solidFill>
                <a:latin typeface="Calibri"/>
                <a:ea typeface="Calibri"/>
                <a:cs typeface="Calibri"/>
                <a:sym typeface="Calibri"/>
              </a:rPr>
              <a:t>(caso seja oportuno)</a:t>
            </a:r>
            <a:endParaRPr sz="1800" b="0" i="0" u="none" strike="noStrike" cap="none">
              <a:solidFill>
                <a:schemeClr val="lt1"/>
              </a:solidFill>
              <a:latin typeface="Calibri"/>
              <a:ea typeface="Calibri"/>
              <a:cs typeface="Calibri"/>
              <a:sym typeface="Calibri"/>
            </a:endParaRPr>
          </a:p>
        </p:txBody>
      </p:sp>
      <p:sp>
        <p:nvSpPr>
          <p:cNvPr id="100" name="Google Shape;100;p1"/>
          <p:cNvSpPr txBox="1"/>
          <p:nvPr/>
        </p:nvSpPr>
        <p:spPr>
          <a:xfrm>
            <a:off x="281623" y="2605723"/>
            <a:ext cx="6853200" cy="21240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1800"/>
              <a:buFont typeface="Calibri"/>
              <a:buNone/>
            </a:pPr>
            <a:r>
              <a:rPr lang="pt-BR" sz="1800" b="1" i="0" u="none" strike="noStrike" cap="none" dirty="0">
                <a:solidFill>
                  <a:schemeClr val="dk1"/>
                </a:solidFill>
                <a:latin typeface="Calibri"/>
                <a:ea typeface="Calibri"/>
                <a:cs typeface="Calibri"/>
                <a:sym typeface="Calibri"/>
              </a:rPr>
              <a:t>INTRODUÇÃO</a:t>
            </a:r>
            <a:endParaRPr sz="1800" b="1" i="0" u="none" strike="noStrike" cap="none"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pt-BR" sz="1200" dirty="0">
                <a:solidFill>
                  <a:schemeClr val="dk1"/>
                </a:solidFill>
                <a:highlight>
                  <a:srgbClr val="FFFFFF"/>
                </a:highlight>
                <a:latin typeface="Calibri"/>
                <a:ea typeface="Calibri"/>
                <a:cs typeface="Calibri"/>
                <a:sym typeface="Calibri"/>
              </a:rPr>
              <a:t>Os dados pessoais coletados e armazenados as plataformas são a mais valiosa moeda de troca no capitalismo informacional. Diante dessa realidade e do comportamento da atual sociedade moderna, disposta aos novos avanços da tecnologia, reflete-se até que ponto a disponibilização desses dados a terceiros pode ser de livre e espontânea vontade do usuário, visto que ele assina e/ou contrata um serviço online, estando de acordo com suas diretrizes. Indo além, é preciso se perguntar qual seria o limite de coleta desses dados para que tal serviço seja cumprido em sua excelência, sem prejudicar seus direitos básicos, que já são discutidos atualmente, como no caso da Emenda Constitucional 115, incluindo a proteção de dados pessoais, inclusive nos meios digitais, entre os direitos e garantias fundamentais.</a:t>
            </a:r>
            <a:endParaRPr sz="1200" b="0" i="0" u="none" strike="noStrike" cap="none" dirty="0">
              <a:solidFill>
                <a:schemeClr val="dk1"/>
              </a:solidFill>
              <a:highlight>
                <a:srgbClr val="FFFFFF"/>
              </a:highlight>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01" name="Google Shape;101;p1"/>
          <p:cNvSpPr txBox="1"/>
          <p:nvPr/>
        </p:nvSpPr>
        <p:spPr>
          <a:xfrm>
            <a:off x="268600" y="4409400"/>
            <a:ext cx="3492900" cy="13854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1800"/>
              <a:buFont typeface="Calibri"/>
              <a:buNone/>
            </a:pPr>
            <a:r>
              <a:rPr lang="pt-BR" sz="1800" b="1" i="0" u="none" strike="noStrike" cap="none" dirty="0">
                <a:solidFill>
                  <a:schemeClr val="dk1"/>
                </a:solidFill>
                <a:latin typeface="Calibri"/>
                <a:ea typeface="Calibri"/>
                <a:cs typeface="Calibri"/>
                <a:sym typeface="Calibri"/>
              </a:rPr>
              <a:t>OBJETIVO</a:t>
            </a:r>
            <a:endParaRPr sz="1800" b="1" i="0" u="none" strike="noStrike" cap="none"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pt-BR" sz="1200" dirty="0">
                <a:solidFill>
                  <a:schemeClr val="dk1"/>
                </a:solidFill>
                <a:latin typeface="Calibri"/>
                <a:ea typeface="Calibri"/>
                <a:cs typeface="Calibri"/>
                <a:sym typeface="Calibri"/>
              </a:rPr>
              <a:t>Trazer a questão da proteção de dados pessoais nos sites da Administração Pública, abordando a importância da LGPD e a atuação da ANPD para sua efetivação</a:t>
            </a:r>
            <a:r>
              <a:rPr lang="pt-BR" sz="1200" b="0" i="0" u="none" strike="noStrike" cap="none" dirty="0">
                <a:solidFill>
                  <a:schemeClr val="dk1"/>
                </a:solidFill>
                <a:latin typeface="Calibri"/>
                <a:ea typeface="Calibri"/>
                <a:cs typeface="Calibri"/>
                <a:sym typeface="Calibri"/>
              </a:rPr>
              <a:t>.</a:t>
            </a:r>
            <a:endParaRPr sz="1200" b="0" i="0" u="none" strike="noStrike" cap="none"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02" name="Google Shape;102;p1"/>
          <p:cNvSpPr txBox="1"/>
          <p:nvPr/>
        </p:nvSpPr>
        <p:spPr>
          <a:xfrm>
            <a:off x="281625" y="8055680"/>
            <a:ext cx="3221400" cy="24012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1800"/>
              <a:buFont typeface="Calibri"/>
              <a:buNone/>
            </a:pPr>
            <a:r>
              <a:rPr lang="pt-BR" sz="1800" b="1" i="0" u="none" strike="noStrike" cap="none">
                <a:solidFill>
                  <a:schemeClr val="dk1"/>
                </a:solidFill>
                <a:latin typeface="Calibri"/>
                <a:ea typeface="Calibri"/>
                <a:cs typeface="Calibri"/>
                <a:sym typeface="Calibri"/>
              </a:rPr>
              <a:t>CONCLUSÃO</a:t>
            </a:r>
            <a:endParaRPr sz="1800" b="1"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800"/>
              <a:buFont typeface="Calibri"/>
              <a:buNone/>
            </a:pPr>
            <a:r>
              <a:rPr lang="pt-BR" sz="1200">
                <a:solidFill>
                  <a:schemeClr val="dk1"/>
                </a:solidFill>
                <a:latin typeface="Calibri"/>
                <a:ea typeface="Calibri"/>
                <a:cs typeface="Calibri"/>
                <a:sym typeface="Calibri"/>
              </a:rPr>
              <a:t>Para que ocorra essa proteção almejada, urge, portanto, que a União, modernize e aperfeiçoe os departamentos de TI dos órgãos públicos,  com novos equipamentos e softwares de segurança da informação e aperfeiçoamento dos profissionais. Para que enfim, possamos alcançar uma gestão adequada e segura dos dados da sociedade dentro da própria Administração Pública.</a:t>
            </a:r>
            <a:endParaRPr sz="1200">
              <a:solidFill>
                <a:schemeClr val="dk1"/>
              </a:solidFill>
              <a:latin typeface="Calibri"/>
              <a:ea typeface="Calibri"/>
              <a:cs typeface="Calibri"/>
              <a:sym typeface="Calibri"/>
            </a:endParaRPr>
          </a:p>
          <a:p>
            <a:pPr marL="0" lvl="0" indent="0" algn="just" rtl="0">
              <a:spcBef>
                <a:spcPts val="0"/>
              </a:spcBef>
              <a:spcAft>
                <a:spcPts val="0"/>
              </a:spcAft>
              <a:buClr>
                <a:schemeClr val="dk1"/>
              </a:buClr>
              <a:buSzPts val="1100"/>
              <a:buFont typeface="Arial"/>
              <a:buNone/>
            </a:pPr>
            <a:endParaRPr sz="120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800"/>
              <a:buFont typeface="Calibri"/>
              <a:buNone/>
            </a:pPr>
            <a:endParaRPr sz="1200">
              <a:solidFill>
                <a:schemeClr val="dk1"/>
              </a:solidFill>
              <a:latin typeface="Calibri"/>
              <a:ea typeface="Calibri"/>
              <a:cs typeface="Calibri"/>
              <a:sym typeface="Calibri"/>
            </a:endParaRPr>
          </a:p>
        </p:txBody>
      </p:sp>
      <p:sp>
        <p:nvSpPr>
          <p:cNvPr id="103" name="Google Shape;103;p1"/>
          <p:cNvSpPr txBox="1"/>
          <p:nvPr/>
        </p:nvSpPr>
        <p:spPr>
          <a:xfrm>
            <a:off x="3814825" y="4421793"/>
            <a:ext cx="3398700" cy="13854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1800"/>
              <a:buFont typeface="Calibri"/>
              <a:buNone/>
            </a:pPr>
            <a:r>
              <a:rPr lang="pt-BR" sz="1800" b="1" i="0" u="none" strike="noStrike" cap="none" dirty="0">
                <a:solidFill>
                  <a:schemeClr val="dk1"/>
                </a:solidFill>
                <a:latin typeface="Calibri"/>
                <a:ea typeface="Calibri"/>
                <a:cs typeface="Calibri"/>
                <a:sym typeface="Calibri"/>
              </a:rPr>
              <a:t>METODOLOGIA</a:t>
            </a:r>
            <a:endParaRPr sz="1800" b="1" i="0" u="none" strike="noStrike" cap="none"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pt-BR" sz="1200" dirty="0">
                <a:solidFill>
                  <a:schemeClr val="dk1"/>
                </a:solidFill>
                <a:latin typeface="Calibri"/>
                <a:ea typeface="Calibri"/>
                <a:cs typeface="Calibri"/>
                <a:sym typeface="Calibri"/>
              </a:rPr>
              <a:t>Trazer a questão da proteção de dados pessoais nos sites da Administração Pública, abordando a importância da LGPD e a atuação da ANPD para sua efetivação</a:t>
            </a:r>
            <a:r>
              <a:rPr lang="pt-BR" sz="1200" b="0" i="0" u="none" strike="noStrike" cap="none" dirty="0">
                <a:solidFill>
                  <a:schemeClr val="dk1"/>
                </a:solidFill>
                <a:latin typeface="Calibri"/>
                <a:ea typeface="Calibri"/>
                <a:cs typeface="Calibri"/>
                <a:sym typeface="Calibri"/>
              </a:rPr>
              <a:t>.</a:t>
            </a:r>
          </a:p>
          <a:p>
            <a:pPr marL="0" marR="0" lvl="0" indent="0" algn="just"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04" name="Google Shape;104;p1"/>
          <p:cNvSpPr txBox="1"/>
          <p:nvPr/>
        </p:nvSpPr>
        <p:spPr>
          <a:xfrm>
            <a:off x="281625" y="5469925"/>
            <a:ext cx="6932100" cy="25860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1800"/>
              <a:buFont typeface="Calibri"/>
              <a:buNone/>
            </a:pPr>
            <a:r>
              <a:rPr lang="pt-BR" sz="1800" b="1" i="0" u="none" strike="noStrike" cap="none">
                <a:solidFill>
                  <a:schemeClr val="dk1"/>
                </a:solidFill>
                <a:latin typeface="Calibri"/>
                <a:ea typeface="Calibri"/>
                <a:cs typeface="Calibri"/>
                <a:sym typeface="Calibri"/>
              </a:rPr>
              <a:t>RESULTADOS</a:t>
            </a:r>
            <a:endParaRPr sz="1800" b="1"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800"/>
              <a:buFont typeface="Calibri"/>
              <a:buNone/>
            </a:pPr>
            <a:r>
              <a:rPr lang="pt-BR" sz="1200">
                <a:solidFill>
                  <a:schemeClr val="dk1"/>
                </a:solidFill>
                <a:latin typeface="Calibri"/>
                <a:ea typeface="Calibri"/>
                <a:cs typeface="Calibri"/>
                <a:sym typeface="Calibri"/>
              </a:rPr>
              <a:t>A Lei Geral de Proteção de Dados (LGPD) - lei nº 13.709/18  é um marco para a proteção de dados pessoais dos brasileiros. Inspirada na da legislação da União Europeia, a LGPD regulamenta o tratamento de dados pessoais coletados ou compartilhados, inclusive por meios digitais. O capítulo IV desta lei é dedicado ao tratamento de dados pessoais pelo Poder Público, buscando estabelecer um equilíbrio entre o acesso à informação e a proteção dos dados pessoais dos cidadãos. A transparência das informações coletadas possui previsão constitucional, com regulação através da Lei nº 12.527/2011 (Lei de Acesso à Informação), possuindo limites na vedação de fornecimento de dados pessoais. Portanto, a LGPD harmoniza os princípios da proteção da privacidade e da transparência, que estão intrinsecamente conectados e possuem limitações. Isto posto, pode-se afirmar que a Autoridade Nacional de Proteção de Dados (ANPD), trará não apenas a efetivação da LGPD, como também a proteção de novos direitos e garantias fundamentais adquiridos pelos cidadãos na atualidade; o direito à proteção e ao tratamento adequado dos dados pessoais em qualquer suporte, principalmente em meios digitais com o intuito de salvaguardar a privacidade dos indivíduos.</a:t>
            </a:r>
            <a:endParaRPr sz="1200" b="0" i="0" u="none" strike="noStrike" cap="none">
              <a:solidFill>
                <a:schemeClr val="dk1"/>
              </a:solidFill>
              <a:latin typeface="Calibri"/>
              <a:ea typeface="Calibri"/>
              <a:cs typeface="Calibri"/>
              <a:sym typeface="Calibri"/>
            </a:endParaRPr>
          </a:p>
        </p:txBody>
      </p:sp>
      <p:pic>
        <p:nvPicPr>
          <p:cNvPr id="105" name="Google Shape;105;p1"/>
          <p:cNvPicPr preferRelativeResize="0"/>
          <p:nvPr/>
        </p:nvPicPr>
        <p:blipFill rotWithShape="1">
          <a:blip r:embed="rId4">
            <a:alphaModFix/>
          </a:blip>
          <a:srcRect/>
          <a:stretch/>
        </p:blipFill>
        <p:spPr>
          <a:xfrm>
            <a:off x="293688" y="117475"/>
            <a:ext cx="3005137" cy="1200151"/>
          </a:xfrm>
          <a:prstGeom prst="rect">
            <a:avLst/>
          </a:prstGeom>
          <a:noFill/>
          <a:ln>
            <a:noFill/>
          </a:ln>
        </p:spPr>
      </p:pic>
      <p:sp>
        <p:nvSpPr>
          <p:cNvPr id="106" name="Google Shape;106;p1"/>
          <p:cNvSpPr txBox="1"/>
          <p:nvPr/>
        </p:nvSpPr>
        <p:spPr>
          <a:xfrm>
            <a:off x="3638550" y="8141975"/>
            <a:ext cx="3575100" cy="22011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1800"/>
              <a:buFont typeface="Calibri"/>
              <a:buNone/>
            </a:pPr>
            <a:r>
              <a:rPr lang="pt-BR" sz="1800" b="1" i="0" u="none" strike="noStrike" cap="none">
                <a:solidFill>
                  <a:schemeClr val="dk1"/>
                </a:solidFill>
                <a:latin typeface="Calibri"/>
                <a:ea typeface="Calibri"/>
                <a:cs typeface="Calibri"/>
                <a:sym typeface="Calibri"/>
              </a:rPr>
              <a:t>REFERÊNCIAS</a:t>
            </a:r>
            <a:endParaRPr sz="1800" b="1"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pt-BR" sz="800">
                <a:solidFill>
                  <a:schemeClr val="dk1"/>
                </a:solidFill>
                <a:latin typeface="Calibri"/>
                <a:ea typeface="Calibri"/>
                <a:cs typeface="Calibri"/>
                <a:sym typeface="Calibri"/>
              </a:rPr>
              <a:t>BRANDÃO, Marcelo. Proteção de dados pessoais passa a ser direito constitucional. Agência Brasil, Brasília, 10 de fevereiro de 2022. Disponível em:&lt; </a:t>
            </a:r>
            <a:r>
              <a:rPr lang="pt-BR" sz="800" u="sng">
                <a:solidFill>
                  <a:schemeClr val="hlink"/>
                </a:solidFill>
                <a:latin typeface="Calibri"/>
                <a:ea typeface="Calibri"/>
                <a:cs typeface="Calibri"/>
                <a:sym typeface="Calibri"/>
                <a:hlinkClick r:id="rId5"/>
              </a:rPr>
              <a:t>https://agenciabrasil.ebc.com.br/politica/noticia/2022-02/protecao-de-dados-pessoais-passa-ser-direito-constitucional</a:t>
            </a:r>
            <a:r>
              <a:rPr lang="pt-BR" sz="800">
                <a:solidFill>
                  <a:schemeClr val="dk1"/>
                </a:solidFill>
                <a:latin typeface="Calibri"/>
                <a:ea typeface="Calibri"/>
                <a:cs typeface="Calibri"/>
                <a:sym typeface="Calibri"/>
              </a:rPr>
              <a:t> Acesso em: 4 jul. 2024.</a:t>
            </a:r>
            <a:endParaRPr sz="80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pt-BR" sz="800">
                <a:solidFill>
                  <a:schemeClr val="dk1"/>
                </a:solidFill>
                <a:latin typeface="Calibri"/>
                <a:ea typeface="Calibri"/>
                <a:cs typeface="Calibri"/>
                <a:sym typeface="Calibri"/>
              </a:rPr>
              <a:t>JÚNIOR, Francisco Gomes. A proteção dos dados pessoais e os hackers. Migalhas, 2021. Disponível em: </a:t>
            </a:r>
            <a:r>
              <a:rPr lang="pt-BR" sz="800" u="sng">
                <a:solidFill>
                  <a:schemeClr val="hlink"/>
                </a:solidFill>
                <a:latin typeface="Calibri"/>
                <a:ea typeface="Calibri"/>
                <a:cs typeface="Calibri"/>
                <a:sym typeface="Calibri"/>
                <a:hlinkClick r:id="rId6"/>
              </a:rPr>
              <a:t>https://www.migalhas.com.br/depeso/344504/a-protecao-dos-dados-pessoais-e-os-hackers</a:t>
            </a:r>
            <a:r>
              <a:rPr lang="pt-BR" sz="800">
                <a:solidFill>
                  <a:schemeClr val="dk1"/>
                </a:solidFill>
                <a:latin typeface="Calibri"/>
                <a:ea typeface="Calibri"/>
                <a:cs typeface="Calibri"/>
                <a:sym typeface="Calibri"/>
              </a:rPr>
              <a:t> Acesso em: 5 jul. 2024.</a:t>
            </a:r>
            <a:endParaRPr sz="80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pt-BR" sz="800">
                <a:solidFill>
                  <a:schemeClr val="dk1"/>
                </a:solidFill>
                <a:latin typeface="Calibri"/>
                <a:ea typeface="Calibri"/>
                <a:cs typeface="Calibri"/>
                <a:sym typeface="Calibri"/>
              </a:rPr>
              <a:t>LGPD: Lei Geral de Proteção de Dados Pessoais - Guia completo. DPO Expert, 2022. Disponível em: </a:t>
            </a:r>
            <a:r>
              <a:rPr lang="pt-BR" sz="800" u="sng">
                <a:solidFill>
                  <a:schemeClr val="hlink"/>
                </a:solidFill>
                <a:latin typeface="Calibri"/>
                <a:ea typeface="Calibri"/>
                <a:cs typeface="Calibri"/>
                <a:sym typeface="Calibri"/>
                <a:hlinkClick r:id="rId7"/>
              </a:rPr>
              <a:t>https://dpoexpert.com.br/lgpd/?gclid=Cj0KCQiAr5iQBhCsARIsAPcwROOtpLHYpFhBgx2F3mRAL6UScI2J1-T9W_qTBg1vlxMzkc6UGZoiHR0aAi89EALw_wcB</a:t>
            </a:r>
            <a:r>
              <a:rPr lang="pt-BR" sz="800">
                <a:solidFill>
                  <a:schemeClr val="dk1"/>
                </a:solidFill>
                <a:latin typeface="Calibri"/>
                <a:ea typeface="Calibri"/>
                <a:cs typeface="Calibri"/>
                <a:sym typeface="Calibri"/>
              </a:rPr>
              <a:t>.</a:t>
            </a:r>
            <a:endParaRPr sz="80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800"/>
              <a:buFont typeface="Calibri"/>
              <a:buNone/>
            </a:pPr>
            <a:endParaRPr sz="1200" b="1" i="0" u="none" strike="noStrike" cap="none">
              <a:solidFill>
                <a:schemeClr val="dk1"/>
              </a:solidFill>
              <a:latin typeface="Calibri"/>
              <a:ea typeface="Calibri"/>
              <a:cs typeface="Calibri"/>
              <a:sym typeface="Calibri"/>
            </a:endParaRPr>
          </a:p>
        </p:txBody>
      </p:sp>
      <p:sp>
        <p:nvSpPr>
          <p:cNvPr id="107" name="Google Shape;107;p1"/>
          <p:cNvSpPr txBox="1"/>
          <p:nvPr/>
        </p:nvSpPr>
        <p:spPr>
          <a:xfrm>
            <a:off x="412483" y="1855705"/>
            <a:ext cx="6756300" cy="8310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Calibri"/>
              <a:buNone/>
            </a:pPr>
            <a:r>
              <a:rPr lang="pt-BR" sz="1200" dirty="0">
                <a:solidFill>
                  <a:srgbClr val="000000"/>
                </a:solidFill>
                <a:latin typeface="Calibri"/>
                <a:ea typeface="Calibri"/>
                <a:cs typeface="Calibri"/>
                <a:sym typeface="Calibri"/>
              </a:rPr>
              <a:t>Caio Lucas Lopes </a:t>
            </a:r>
            <a:r>
              <a:rPr lang="pt-BR" sz="1200" dirty="0" err="1">
                <a:solidFill>
                  <a:srgbClr val="000000"/>
                </a:solidFill>
                <a:latin typeface="Calibri"/>
                <a:ea typeface="Calibri"/>
                <a:cs typeface="Calibri"/>
                <a:sym typeface="Calibri"/>
              </a:rPr>
              <a:t>Tinô</a:t>
            </a:r>
            <a:r>
              <a:rPr lang="pt-BR" sz="1200" dirty="0">
                <a:solidFill>
                  <a:srgbClr val="000000"/>
                </a:solidFill>
                <a:latin typeface="Calibri"/>
                <a:ea typeface="Calibri"/>
                <a:cs typeface="Calibri"/>
                <a:sym typeface="Calibri"/>
              </a:rPr>
              <a:t>, UFRN, </a:t>
            </a:r>
            <a:r>
              <a:rPr lang="pt-BR" sz="1200" u="sng" dirty="0">
                <a:solidFill>
                  <a:srgbClr val="0563C1"/>
                </a:solidFill>
                <a:latin typeface="Calibri"/>
                <a:ea typeface="Calibri"/>
                <a:cs typeface="Calibri"/>
                <a:sym typeface="Calibri"/>
                <a:hlinkClick r:id="rId8">
                  <a:extLst>
                    <a:ext uri="{A12FA001-AC4F-418D-AE19-62706E023703}">
                      <ahyp:hlinkClr xmlns:ahyp="http://schemas.microsoft.com/office/drawing/2018/hyperlinkcolor" val="tx"/>
                    </a:ext>
                  </a:extLst>
                </a:hlinkClick>
              </a:rPr>
              <a:t>caio.tino.079@ufrn.edu.br</a:t>
            </a:r>
            <a:endParaRPr sz="1200" dirty="0">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Calibri"/>
              <a:buNone/>
            </a:pPr>
            <a:r>
              <a:rPr lang="pt-BR" sz="1200" dirty="0">
                <a:solidFill>
                  <a:srgbClr val="000000"/>
                </a:solidFill>
                <a:latin typeface="Calibri"/>
                <a:ea typeface="Calibri"/>
                <a:cs typeface="Calibri"/>
                <a:sym typeface="Calibri"/>
              </a:rPr>
              <a:t>Fausto Pereira Neto, UFRN, </a:t>
            </a:r>
            <a:r>
              <a:rPr lang="pt-BR" sz="1200" u="sng" dirty="0">
                <a:solidFill>
                  <a:srgbClr val="0563C1"/>
                </a:solidFill>
                <a:latin typeface="Calibri"/>
                <a:ea typeface="Calibri"/>
                <a:cs typeface="Calibri"/>
                <a:sym typeface="Calibri"/>
                <a:hlinkClick r:id="rId9">
                  <a:extLst>
                    <a:ext uri="{A12FA001-AC4F-418D-AE19-62706E023703}">
                      <ahyp:hlinkClr xmlns:ahyp="http://schemas.microsoft.com/office/drawing/2018/hyperlinkcolor" val="tx"/>
                    </a:ext>
                  </a:extLst>
                </a:hlinkClick>
              </a:rPr>
              <a:t>fausto.pn@hotmail.com</a:t>
            </a:r>
            <a:endParaRPr sz="1200" dirty="0">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Calibri"/>
              <a:buNone/>
            </a:pPr>
            <a:r>
              <a:rPr lang="pt-BR" sz="1200" dirty="0">
                <a:solidFill>
                  <a:srgbClr val="000000"/>
                </a:solidFill>
                <a:latin typeface="Calibri"/>
                <a:ea typeface="Calibri"/>
                <a:cs typeface="Calibri"/>
                <a:sym typeface="Calibri"/>
              </a:rPr>
              <a:t>Francisco Canindé de Sousa Júnior, UFRN, </a:t>
            </a:r>
            <a:r>
              <a:rPr lang="pt-BR" sz="1200" u="sng" dirty="0">
                <a:solidFill>
                  <a:srgbClr val="0563C1"/>
                </a:solidFill>
                <a:latin typeface="Calibri"/>
                <a:ea typeface="Calibri"/>
                <a:cs typeface="Calibri"/>
                <a:sym typeface="Calibri"/>
                <a:hlinkClick r:id="rId10">
                  <a:extLst>
                    <a:ext uri="{A12FA001-AC4F-418D-AE19-62706E023703}">
                      <ahyp:hlinkClr xmlns:ahyp="http://schemas.microsoft.com/office/drawing/2018/hyperlinkcolor" val="tx"/>
                    </a:ext>
                  </a:extLst>
                </a:hlinkClick>
              </a:rPr>
              <a:t>francisco.sousa@ufrn.br</a:t>
            </a:r>
            <a:endParaRPr sz="1200" dirty="0">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Calibri"/>
              <a:buNone/>
            </a:pPr>
            <a:r>
              <a:rPr lang="pt-BR" sz="1200" dirty="0">
                <a:solidFill>
                  <a:srgbClr val="000000"/>
                </a:solidFill>
                <a:latin typeface="Calibri"/>
                <a:ea typeface="Calibri"/>
                <a:cs typeface="Calibri"/>
                <a:sym typeface="Calibri"/>
              </a:rPr>
              <a:t>Isabela Cavalcanti de Souza, UFRN, </a:t>
            </a:r>
            <a:r>
              <a:rPr lang="pt-BR" sz="1200" u="sng" dirty="0">
                <a:solidFill>
                  <a:srgbClr val="0563C1"/>
                </a:solidFill>
                <a:latin typeface="Calibri"/>
                <a:ea typeface="Calibri"/>
                <a:cs typeface="Calibri"/>
                <a:sym typeface="Calibri"/>
                <a:hlinkClick r:id="rId11">
                  <a:extLst>
                    <a:ext uri="{A12FA001-AC4F-418D-AE19-62706E023703}">
                      <ahyp:hlinkClr xmlns:ahyp="http://schemas.microsoft.com/office/drawing/2018/hyperlinkcolor" val="tx"/>
                    </a:ext>
                  </a:extLst>
                </a:hlinkClick>
              </a:rPr>
              <a:t>isabelacavalcantidesouza@gmail.com</a:t>
            </a:r>
            <a:endParaRPr sz="1200" b="0" i="0" u="none" strike="noStrike" cap="none" dirty="0">
              <a:solidFill>
                <a:srgbClr val="000000"/>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o Office">
  <a:themeElements>
    <a:clrScheme name="Tema do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695</Words>
  <Application>Microsoft Office PowerPoint</Application>
  <PresentationFormat>Personalizar</PresentationFormat>
  <Paragraphs>22</Paragraphs>
  <Slides>1</Slides>
  <Notes>1</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Calibri</vt:lpstr>
      <vt:lpstr>Times</vt:lpstr>
      <vt:lpstr>Times New Roman</vt:lpstr>
      <vt:lpstr>Tema do Office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ASSTEC</dc:creator>
  <cp:lastModifiedBy>Francisco Sousa Jr.</cp:lastModifiedBy>
  <cp:revision>2</cp:revision>
  <dcterms:created xsi:type="dcterms:W3CDTF">2015-12-02T19:07:00Z</dcterms:created>
  <dcterms:modified xsi:type="dcterms:W3CDTF">2024-07-14T18:11:09Z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0D36887F5AA949D99BC3C0B81F2CE5F2_13</vt:lpwstr>
  </property>
  <property fmtid="{D5CDD505-2E9C-101B-9397-08002B2CF9AE}" pid="3" name="KSOProductBuildVer">
    <vt:lpwstr>1046-12.2.0.17119</vt:lpwstr>
  </property>
</Properties>
</file>