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T+aBXPLXIXc5ujKCX7Dgk0IAo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1594b6eb1f_0_8:notes"/>
          <p:cNvSpPr txBox="1"/>
          <p:nvPr>
            <p:ph idx="12" type="sldNum"/>
          </p:nvPr>
        </p:nvSpPr>
        <p:spPr>
          <a:xfrm>
            <a:off x="4278313" y="10156825"/>
            <a:ext cx="32781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g21594b6eb1f_0_8:notes"/>
          <p:cNvSpPr/>
          <p:nvPr>
            <p:ph idx="2" type="sldImg"/>
          </p:nvPr>
        </p:nvSpPr>
        <p:spPr>
          <a:xfrm>
            <a:off x="2362200" y="812800"/>
            <a:ext cx="2833800" cy="400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g21594b6eb1f_0_8:notes"/>
          <p:cNvSpPr txBox="1"/>
          <p:nvPr/>
        </p:nvSpPr>
        <p:spPr>
          <a:xfrm>
            <a:off x="755650" y="5078413"/>
            <a:ext cx="6048300" cy="481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1594b6eb1f_0_8:notes"/>
          <p:cNvSpPr txBox="1"/>
          <p:nvPr>
            <p:ph idx="1" type="body"/>
          </p:nvPr>
        </p:nvSpPr>
        <p:spPr>
          <a:xfrm>
            <a:off x="755650" y="5078413"/>
            <a:ext cx="6045300" cy="4808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1594b6eb1f_0_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015" y="117485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21594b6eb1f_0_8"/>
          <p:cNvSpPr txBox="1"/>
          <p:nvPr/>
        </p:nvSpPr>
        <p:spPr>
          <a:xfrm>
            <a:off x="240993" y="1433483"/>
            <a:ext cx="7010400" cy="400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Avaliação do Clima Organizacional em um Ambiente Escolar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g21594b6eb1f_0_8"/>
          <p:cNvSpPr txBox="1"/>
          <p:nvPr/>
        </p:nvSpPr>
        <p:spPr>
          <a:xfrm>
            <a:off x="401696" y="1949560"/>
            <a:ext cx="6756300" cy="58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Ivo Lucas Carvalho Bezerra - UFRN - ivo.bezerra.098@ufrn.edu.br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Nicole de Oliveira Pires - UFRN - nicole.pires.058@ufrn.edu.br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1594b6eb1f_0_8"/>
          <p:cNvSpPr txBox="1"/>
          <p:nvPr/>
        </p:nvSpPr>
        <p:spPr>
          <a:xfrm>
            <a:off x="4161838" y="4249801"/>
            <a:ext cx="264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1594b6eb1f_0_8"/>
          <p:cNvSpPr txBox="1"/>
          <p:nvPr/>
        </p:nvSpPr>
        <p:spPr>
          <a:xfrm>
            <a:off x="625475" y="7539038"/>
            <a:ext cx="2648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1594b6eb1f_0_8"/>
          <p:cNvSpPr txBox="1"/>
          <p:nvPr/>
        </p:nvSpPr>
        <p:spPr>
          <a:xfrm>
            <a:off x="281623" y="2681923"/>
            <a:ext cx="68532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 de Clima Organizacional (PCO), foi feita com 10 funcionários de uma escola em Natal, com perguntas sobre o ambiente de trabalho, remuneração e gestão.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1594b6eb1f_0_8"/>
          <p:cNvSpPr txBox="1"/>
          <p:nvPr/>
        </p:nvSpPr>
        <p:spPr>
          <a:xfrm>
            <a:off x="3765620" y="8217320"/>
            <a:ext cx="33720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Chiavenato, I. Recursos Humanos: edição compactada. São Paulo:Atlas, 1998. págs. 258-273.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21594b6eb1f_0_8"/>
          <p:cNvSpPr txBox="1"/>
          <p:nvPr/>
        </p:nvSpPr>
        <p:spPr>
          <a:xfrm>
            <a:off x="305160" y="3863723"/>
            <a:ext cx="3427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Identificar pontos fortes e áreas de melhoria, com base na percepção dos funcionários.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21594b6eb1f_0_8"/>
          <p:cNvSpPr txBox="1"/>
          <p:nvPr/>
        </p:nvSpPr>
        <p:spPr>
          <a:xfrm>
            <a:off x="338750" y="8134000"/>
            <a:ext cx="33720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Positivos, temos a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valorização e bom relacionamento entre colegas são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aspectos, em contrapartida, temos 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áreas como remuneração, benefícios e recursos de trabalho.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21594b6eb1f_0_8"/>
          <p:cNvSpPr txBox="1"/>
          <p:nvPr/>
        </p:nvSpPr>
        <p:spPr>
          <a:xfrm>
            <a:off x="3752263" y="3588131"/>
            <a:ext cx="33987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Pesquisa com 20 perguntas fechadas e uma aberta, realizada anonimamente via Google Forms. Utilizou-se uma escala de 1 a 5.</a:t>
            </a:r>
            <a:endParaRPr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21594b6eb1f_0_8"/>
          <p:cNvSpPr txBox="1"/>
          <p:nvPr/>
        </p:nvSpPr>
        <p:spPr>
          <a:xfrm>
            <a:off x="323190" y="5127470"/>
            <a:ext cx="6846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Ambiente de trabalho: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80% dos colaboradores se sentem valorizad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os. Remuneração: 7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0% estão insatisfeitos com benefícios e procuram outro emprego. Gestão: 80% destacam o ambiente colaborativo.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g21594b6eb1f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6" cy="120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1594b6eb1f_0_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62582" y="6328075"/>
            <a:ext cx="2475193" cy="153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1594b6eb1f_0_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5375" y="6328075"/>
            <a:ext cx="2557650" cy="15829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1594b6eb1f_0_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668425" y="6190475"/>
            <a:ext cx="2402175" cy="171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