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8" d="100"/>
          <a:sy n="78" d="100"/>
        </p:scale>
        <p:origin x="1452" y="78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5883083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5652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0" y="-34242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40982" y="1304194"/>
            <a:ext cx="7010400" cy="584775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altLang="pt-BR" sz="1600" b="1" dirty="0">
                <a:solidFill>
                  <a:schemeClr val="tx1"/>
                </a:solidFill>
                <a:latin typeface="Times" pitchFamily="18" charset="0"/>
              </a:rPr>
              <a:t>FORMAÇÃO SOCIAL E ECONÔMICA DO RIO GRANDE DO NORTE E A INSERÇÃO DAS MULHERES NO SETOR TÊXTIL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67982" y="1920786"/>
            <a:ext cx="67564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64820">
              <a:defRPr/>
            </a:pP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Autoras: Bianca </a:t>
            </a:r>
            <a:r>
              <a:rPr lang="pt-BR" sz="140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Kaline</a:t>
            </a: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 L. dos Santos, Glaucia </a:t>
            </a:r>
            <a:r>
              <a:rPr lang="pt-BR" sz="140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Lavinea</a:t>
            </a: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 O. Xavier, Maria Luiza </a:t>
            </a:r>
            <a:r>
              <a:rPr lang="pt-BR" sz="140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A. de Lima, </a:t>
            </a: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Priscila Fernandes </a:t>
            </a:r>
            <a:r>
              <a:rPr lang="pt-BR" sz="140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Freire e Verônica Maria Ferreira – UFRN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 smtClean="0"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172618" y="2475823"/>
            <a:ext cx="3100188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Este trabalho apresenta uma análise particularizada da atividade laboral de mulheres potiguares no setor têxtil, considerando o protagonismo feminino nessa área de atuação ainda na </a:t>
            </a:r>
            <a:r>
              <a:rPr lang="pt-BR" sz="120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contemporaneidade e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expressivo crescimento de empregos nesse contexto produtivo no RN, bem como sua intensa exploração e precarização da força de trabalho.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521724" y="7879643"/>
            <a:ext cx="386401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(principais)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ÁVILA, Maria Betânia; FERREIRA, Verônica; ARANTES, </a:t>
            </a:r>
            <a:r>
              <a:rPr lang="pt-BR" sz="120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Rivane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. </a:t>
            </a:r>
            <a:r>
              <a:rPr lang="pt-BR" sz="1200" b="1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Trabalho e Autonomia Econômica das Mulheres: uma análise crítica.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Recife: Edições SOS Corpo, </a:t>
            </a:r>
            <a:r>
              <a:rPr lang="pt-BR" sz="120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201. AZEVEDO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Francisco </a:t>
            </a:r>
            <a:r>
              <a:rPr lang="pt-BR" sz="120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Fransualdo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de. </a:t>
            </a:r>
            <a:r>
              <a:rPr lang="pt-BR" sz="1200" b="1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Reestruturação Produtiva no Rio Grande do Norte.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In: </a:t>
            </a:r>
            <a:r>
              <a:rPr lang="pt-BR" sz="120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Mercator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Revista de Geografia da UFC, Fortaleza, v. 12, número especial (2)., set. 2013, p. 113-132.6. Bezerra, E., de Fátima </a:t>
            </a:r>
            <a:r>
              <a:rPr lang="pt-BR" sz="120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Corteletti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R., &amp; Maria de Araújo, I. (2020). </a:t>
            </a:r>
            <a:r>
              <a:rPr lang="pt-BR" sz="1200" b="1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RELAÇÕES DE TRABALHO E DESIGUALDADES DE GÊNERO NA INDÚSTRIA TÊXTIL E DE CONFECÇÕES DO NORDESTE.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Caderno CRH, 33, e020030. https://doi.org/10.9771/ccrh.v33i0.38029.</a:t>
            </a:r>
            <a:endParaRPr kumimoji="0" lang="pt-BR" sz="1200" kern="1200" cap="none" spc="0" normalizeH="0" baseline="0" noProof="0" dirty="0" smtClean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188493" y="4457187"/>
            <a:ext cx="309598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  <a:endParaRPr kumimoji="0" lang="pt-BR" sz="1400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Identificar, sistematizar e apropriar-se dos fundamentos da formação social e econômica do Rio Grande do Norte; </a:t>
            </a:r>
            <a:r>
              <a:rPr lang="pt-BR" sz="120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Pesquisar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 sistematizar estudos e dados sobre a atividade laboral de mulheres no setor têxtil no Rio Grande do Norte.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3521725" y="5509763"/>
            <a:ext cx="3864009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Apesar do pioneirismo feminino no setor têxtil e ramo das confecções, ainda há uma desvalorização e invisibilização das mulheres, tendo como reflexo às más condições de trabalho, baixa remuneração e longas jornadas laborais, somadas ao trabalho doméstico diário socialmente atribuído à elas. Nesse sentido, pode-se observar que o trabalho das mulheres nesse setor representa a busca pela autonomia feminina e independência de suas vidas que são impactadas diretamente pelo patriarcado, explicitando a relevância do estudo sobre as relações de gênero e divisão sexual do trabalho.</a:t>
            </a:r>
            <a:endParaRPr kumimoji="0" lang="pt-BR" sz="16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209585" y="5906438"/>
            <a:ext cx="320815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algn="just" defTabSz="464820">
              <a:defRPr/>
            </a:pPr>
            <a:r>
              <a:rPr lang="pt-BR" sz="120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metodologia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está baseada em pesquisas qualitativas através de  estudos bibliográficos acerca da formação social e econômica do Rio Grande do Norte, e a inserção das mulheres do Rio Grande do Norte na indústria têxtil, incluindo a sistematização e levantamento de dados sobre a inserção e ocupação das mulheres no mercado de trabalho informal do RN, principalmente na indústria têxtil. Este trabalho é orientado pelo materialismo histórico-dialético e pelas teorias do feminismo materialista e marxista.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7"/>
            </p:custDataLst>
          </p:nvPr>
        </p:nvSpPr>
        <p:spPr>
          <a:xfrm>
            <a:off x="199747" y="8436334"/>
            <a:ext cx="320174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600" b="1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  <a:endParaRPr kumimoji="0" lang="pt-BR" sz="1400" b="1" kern="1200" cap="none" spc="0" normalizeH="0" baseline="0" noProof="0" dirty="0" smtClean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sz="120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processo de pesquisa iniciou-se com um estudo sobre a formação socioeconômica do Rio Grande do Norte, desde a segunda metade do século XX até os dias atuais. Exploramos as produções acadêmicas disponíveis na Biblioteca Central </a:t>
            </a:r>
            <a:r>
              <a:rPr lang="pt-BR" sz="1200" dirty="0" err="1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Zila</a:t>
            </a:r>
            <a:r>
              <a:rPr lang="pt-BR" sz="120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Mamede (BCZM/UFRN) e em portais de periódicos científicos da Universidade.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tângulo 5"/>
          <p:cNvSpPr/>
          <p:nvPr/>
        </p:nvSpPr>
        <p:spPr>
          <a:xfrm>
            <a:off x="3528092" y="2481429"/>
            <a:ext cx="38576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64820">
              <a:defRPr/>
            </a:pPr>
            <a:r>
              <a:rPr lang="pt-BR" sz="120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Segundo Santos (2022), o que ressalta a importância no aprofundamento da pesquisa no que se refere a inserção, permanência e condições no mercado de trabalho das mulheres potiguares, considerando o crescimento do gênero na PEA (População Economicamente Ativa) nas últimas décadas, onde dados nacionais do IBGE apontam que, em 1950 era de 13,6%, passando para 49,9% em 2010. O trabalho doméstico no Rio Grande do Norte é realizado por 3,38% dos homens, enquanto o de mulheres é de 80,97%, corroborando para a busca de trabalhos artesanais e autônomos, sobretudo no contexto da indústria têxtil, onde verifica-se considerável crescimento produtivo, segundo Cadastro Central de Empresas (IBGE-RN), passou de 10.762 em 2004, para 14.256 em 2006, balizado pela precariedade e informalidade do trabalho realizado por mulheres.</a:t>
            </a:r>
            <a:endParaRPr lang="pt-BR" sz="120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652</Words>
  <Application>Microsoft Office PowerPoint</Application>
  <PresentationFormat>Personalizar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DejaVu Sans</vt:lpstr>
      <vt:lpstr>Droid Sans Fallback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Matheus Lucena</cp:lastModifiedBy>
  <cp:revision>43</cp:revision>
  <dcterms:created xsi:type="dcterms:W3CDTF">2015-12-02T19:07:00Z</dcterms:created>
  <dcterms:modified xsi:type="dcterms:W3CDTF">2024-07-15T00:18:51Z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