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su4lxAWPqyCjsOONdGIOPyERM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c1bf08dbc_0_1:notes"/>
          <p:cNvSpPr txBox="1"/>
          <p:nvPr>
            <p:ph idx="12" type="sldNum"/>
          </p:nvPr>
        </p:nvSpPr>
        <p:spPr>
          <a:xfrm>
            <a:off x="4278313" y="10156825"/>
            <a:ext cx="32781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g2ec1bf08dbc_0_1:notes"/>
          <p:cNvSpPr/>
          <p:nvPr>
            <p:ph idx="2" type="sldImg"/>
          </p:nvPr>
        </p:nvSpPr>
        <p:spPr>
          <a:xfrm>
            <a:off x="2362200" y="812800"/>
            <a:ext cx="2833800" cy="400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g2ec1bf08dbc_0_1:notes"/>
          <p:cNvSpPr txBox="1"/>
          <p:nvPr/>
        </p:nvSpPr>
        <p:spPr>
          <a:xfrm>
            <a:off x="755650" y="5078413"/>
            <a:ext cx="6048300" cy="481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g2ec1bf08dbc_0_1:notes"/>
          <p:cNvSpPr txBox="1"/>
          <p:nvPr>
            <p:ph idx="1" type="body"/>
          </p:nvPr>
        </p:nvSpPr>
        <p:spPr>
          <a:xfrm>
            <a:off x="755650" y="5078413"/>
            <a:ext cx="6045300" cy="480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david.santos.107@ufrn.edu.br" TargetMode="External"/><Relationship Id="rId5" Type="http://schemas.openxmlformats.org/officeDocument/2006/relationships/hyperlink" Target="mailto:dinara.leslye@ufrn.br" TargetMode="External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2ec1bf08dbc_0_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2ec1bf08dbc_0_1"/>
          <p:cNvSpPr txBox="1"/>
          <p:nvPr/>
        </p:nvSpPr>
        <p:spPr>
          <a:xfrm>
            <a:off x="531212" y="1317625"/>
            <a:ext cx="6485100" cy="785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15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Elaboração do Mapa Estratégico utilizando a metodologia </a:t>
            </a:r>
            <a:r>
              <a:rPr b="1" i="1" lang="pt-BR" sz="15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Balanced Scorecard</a:t>
            </a:r>
            <a:r>
              <a:rPr b="1" lang="pt-BR" sz="15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(BSC): Um estudo de caso na ADM Consult, Empresa Júnior do curso de Administração do CCSA/UFRN</a:t>
            </a:r>
            <a:endParaRPr b="1" sz="15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g2ec1bf08dbc_0_1"/>
          <p:cNvSpPr txBox="1"/>
          <p:nvPr/>
        </p:nvSpPr>
        <p:spPr>
          <a:xfrm>
            <a:off x="424025" y="2102725"/>
            <a:ext cx="6711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David Eduardo Dantas dos Santos¹; </a:t>
            </a:r>
            <a:r>
              <a:rPr lang="pt-BR" sz="100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david.santos.107@ufrn.edu.br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Dinara Leslye Macedo e Silva Calazans¹; </a:t>
            </a:r>
            <a:r>
              <a:rPr lang="pt-BR" sz="100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dinara.leslye@ufrn.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¹Universidade Federal do Rio Grande do Norte, Departamento de Ciências Administrativas - DEPAD/CCSA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ec1bf08dbc_0_1"/>
          <p:cNvSpPr txBox="1"/>
          <p:nvPr/>
        </p:nvSpPr>
        <p:spPr>
          <a:xfrm>
            <a:off x="4189413" y="4256088"/>
            <a:ext cx="264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ec1bf08dbc_0_1"/>
          <p:cNvSpPr txBox="1"/>
          <p:nvPr/>
        </p:nvSpPr>
        <p:spPr>
          <a:xfrm>
            <a:off x="353248" y="2564423"/>
            <a:ext cx="68532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Funcionários e executivos concentram-se no que é medido, pois não se pode gerenciar bem aquilo que não é mensurado (Kaplan e Norton, 2004). Desta forma, a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criação de um mapa estratégico é uma etapa fundamental para empresas que buscam alinhar sua performance com seus objetivos estratégicos.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contexto das empresas juniores, é necessário medir o desempenho para embasar decisões mais assertivas. Ao utilizar a metodologia gerencial </a:t>
            </a:r>
            <a:r>
              <a:rPr i="1"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Balanced Scorecard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(BSC), a empresa júnior pode estabelecer metas, indicadores de desempenho e iniciativas em quatro (4) perspectivas essenciais para o negócio, como financeira, clientes, processos internos, e aprendizado e crescimento. Esse processo não apenas proporciona o desdobramento dos objetivos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organizacionais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(missão, visão e valores) da ADM Consult, como assegura que os membros da organização estejam alinhados e trabalhem de forma coesa para alcançá-los. Portanto, resultados notáveis são alcançados através da formulação da estratégia, sua mensuração eficaz e uma gestão estratégica consistente (Kaplan e Norton, 2004). Logo, o mapa estratégico de configura como uma bússola que orienta as ações diárias, pois facilita facilita a medição do desempenho e, consequentemente, contribui para o  desenvolvimento sustentável da empresa júnior.</a:t>
            </a:r>
            <a:endParaRPr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ec1bf08dbc_0_1"/>
          <p:cNvSpPr txBox="1"/>
          <p:nvPr/>
        </p:nvSpPr>
        <p:spPr>
          <a:xfrm>
            <a:off x="353250" y="4503925"/>
            <a:ext cx="6782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estudo busca desenvolver um mapa estratégico com cada perspectiva do </a:t>
            </a:r>
            <a:r>
              <a:rPr i="1"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Balanced Scorecard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(BSC), alinhados com os objetivos estratégicos, que refletem a missão, visão e os valores da ADM Consult.</a:t>
            </a:r>
            <a:endParaRPr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ec1bf08dbc_0_1"/>
          <p:cNvSpPr txBox="1"/>
          <p:nvPr/>
        </p:nvSpPr>
        <p:spPr>
          <a:xfrm>
            <a:off x="3763625" y="5058025"/>
            <a:ext cx="3372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pesquisa se configura como um estudo de caso quanto aos procedimentos, adotando uma abordagem qualitativa para investigação do problema, e possui natureza aplicada com ênfase descritiva. Para a coleta de dados, utilizou-se a técnica de pesquisa documental, focando em documentos internos da Empresa Júnior. Adicionalmente, realizou-se uma revisão bibliográfica dos principais autores na área de estudo, a fim de fundamentar o objetivo da pesquisa. Assim, a análise foi conduzida com base na documentação disponível.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g2ec1bf08dbc_0_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3688" y="117475"/>
            <a:ext cx="3005136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2ec1bf08dbc_0_1"/>
          <p:cNvSpPr txBox="1"/>
          <p:nvPr/>
        </p:nvSpPr>
        <p:spPr>
          <a:xfrm>
            <a:off x="353250" y="5058025"/>
            <a:ext cx="3307800" cy="18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Fundada em 1991, a ADM Consult é a primeira Empresa Júnior (EJ) do estado do Rio Grande do Norte. Com sede na cidade de Natal/RN, atualmente, é composta por 30 estudantes da graduação em Administração do CCSA/UFRN. O propósito da organização é criar soluções de gestão que gerem impactos positivos no dia a dia dos negócios, fornecendo orientação fundamentada em melhores práticas (Alho, 2019). Deste modo, na Figura 1 ilustra o mapa estratégico proposto, utilizando a metodologia </a:t>
            </a:r>
            <a:r>
              <a:rPr i="1"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Balanced Scorecard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(BSC).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g2ec1bf08dbc_0_1"/>
          <p:cNvSpPr txBox="1"/>
          <p:nvPr/>
        </p:nvSpPr>
        <p:spPr>
          <a:xfrm>
            <a:off x="4556850" y="7794575"/>
            <a:ext cx="2578800" cy="21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REFERÊNCIAS</a:t>
            </a:r>
            <a:endParaRPr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ALHO, Alisson Araújo. </a:t>
            </a:r>
            <a:r>
              <a:rPr b="1"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estudo sobre a elaboração do planejamento estratégico em empresas juniores do Centro de Ciências Sociais Aplicadas da UFRN.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2009. 61f. Trabalho de Conclusão de Curso (Graduação em Administração) - Departamento de Ciências Administrativas, Universidade Federal do Rio Grande do Norte, Natal, 2019.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KAPLAN, Robert Samuel; NORTON, David P.  </a:t>
            </a:r>
            <a:r>
              <a:rPr b="1"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Mapas estratégicos: convertendo ativos intangíveis em resultados tangíveis.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Rio de Janeiro: 9ª Ed., Elsevier, 2004.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2ec1bf08dbc_0_1"/>
          <p:cNvSpPr txBox="1"/>
          <p:nvPr/>
        </p:nvSpPr>
        <p:spPr>
          <a:xfrm>
            <a:off x="4556850" y="6778775"/>
            <a:ext cx="257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síntese, este trabalho contribui significativamente para o alinhamento estratégico da ADM Consult, permitindo um acompanhamento mais eficaz do planejamento estratégico atual.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g2ec1bf08dbc_0_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4025" y="7088432"/>
            <a:ext cx="3904225" cy="2760417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8" name="Google Shape;108;g2ec1bf08dbc_0_1"/>
          <p:cNvSpPr txBox="1"/>
          <p:nvPr/>
        </p:nvSpPr>
        <p:spPr>
          <a:xfrm>
            <a:off x="690131" y="9846225"/>
            <a:ext cx="3372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Fonte: </a:t>
            </a:r>
            <a:r>
              <a:rPr lang="pt-BR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Elaborado pelos autores (2024)</a:t>
            </a: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2ec1bf08dbc_0_1"/>
          <p:cNvSpPr txBox="1"/>
          <p:nvPr/>
        </p:nvSpPr>
        <p:spPr>
          <a:xfrm>
            <a:off x="690143" y="6890925"/>
            <a:ext cx="3372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pt-BR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Figura 1 – </a:t>
            </a:r>
            <a:r>
              <a:rPr lang="pt-BR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Estruturação do Mapa Estratégico da ADM Consult </a:t>
            </a: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