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a7+15/i4ZnaVovBvg67X8/WOA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68593" y="1317620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 RELATIVIZAÇÃO DE DIREITOS FUNDAMENTAIS NA INVESTIGAÇÃO DE ORCRIMs NAS REDES SOCIAIS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2433" y="2105660"/>
            <a:ext cx="6756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Jefferson Antão Pereira de Medeiros;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Bacharel em Direito pela UFRN e pós-graduando em Direito Público pelo LEGALE; e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-mail: </a:t>
            </a:r>
            <a:r>
              <a:rPr b="0" i="0" lang="pt-BR" sz="1100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jeffersonpereiramedeiros@gmail.com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93698" y="2604823"/>
            <a:ext cx="68532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início, destaco que nas últimas décadas, após a sobrevinda e expansão da internet, bem como pelo surgimento das primeiras redes sociais, facilitou a comunicação entre os indivíduos, fazendo com que a distância deixasse de ser um mero fator que impedia isso, e a CF/88 foi pioneiro ao revelar a importância da proteção de dados e do sigilo/inviolabilidade/privacidade dos usuários. Contudo, com a crescente complexidade da delinquência em nossa sociedade, os novos meios de comunicação passaram a ser utilizados para a manutenção da criminalidade e estruturação de facções criminosas.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677920" y="7907345"/>
            <a:ext cx="3372000" cy="22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LIMA, Renato Brasileiro de. </a:t>
            </a:r>
            <a:r>
              <a:rPr b="1"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de processo penal</a:t>
            </a: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volume único. 4. ed. rev., ampl. e atual. Salvador: JusPodivm, 2016.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BRASIL. [Constituição (1988)]. </a:t>
            </a:r>
            <a:r>
              <a:rPr b="1"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Constituição da República Federativa do Brasil de 1988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Brasília, DF: Presidente da República, [2024]. Disponível em: https://www.planalto.gov.br/ccivil_03/constituicao/constituicaocompilado.htm. Acesso em 12 jul. 2024.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3710" y="4256110"/>
            <a:ext cx="34275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Discutir a relativização de direitos fundamentais com afinco a promover a correta investigação com o intuito de coibir a crescente da criminalidade organizada. Analisar as dificuldades inerentes à quebra do sigilo de informações, sem acarretar a ilegalidade das provas produzidas na investigação criminal.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38750" y="7907355"/>
            <a:ext cx="32214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suma, deve haver a relativização quanto aos direitos e garantias fundamentais à privacidade, à intimidade, ao sigilo e à proteção de dados, pois muitas condutas criminosas podem ser reprimidas a partir dos elementos de informação e provas extraídas do meio ambiente digital, como as redes sociais.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780638" y="4298018"/>
            <a:ext cx="33987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trabalho se baseia no método de abordagem dialético e, de cunho qualitativo, baseado em pesquisa bibliográfica, através da qual foram consultados artigos, livros, legislações, decisões judiciais e portais de notícias.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97290" y="5852058"/>
            <a:ext cx="68460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vantagens das redes sociais são notáveis, incluindo alcance quase global, custo baixo e diversas formas de interação, como chamadas de áudio, chamadas de vídeo, mensagens de texto, segurança etc.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Em nossa Carta Maior foi consignada a inviolabilidade do sigilo de dados bancários, telefônicos, telemáticos e de correspondências, salvo por decisão judicial, com o intuito de auxiliar na investigação criminal/instrução processual.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Lei n.º 9.296/1996 regulamentou a interceptação judicial de comunicações telefônicas, de qualquer natureza, bem como das comunicações em sistemas de informática e telemática, estes objetos da presente pesquisa.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