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+7PZaiJql0z81QeDPv1NpGnRx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mailto:ruansbc.adm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015" y="-103715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41018" y="1414783"/>
            <a:ext cx="7010400" cy="708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GESTÃO ORGANIZACIONAL: Os efeitos da gestão </a:t>
            </a:r>
            <a:r>
              <a:rPr b="1" i="0" lang="pt-BR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sustent</a:t>
            </a:r>
            <a:r>
              <a:rPr b="1" i="0" lang="pt-BR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ável para o</a:t>
            </a: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surgimento de novos modelos de negócio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195463" y="4148563"/>
            <a:ext cx="264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87673" y="2574398"/>
            <a:ext cx="6853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Empresas preocupadas com uma gestão responsável são importantes agentes para o desenvolvimento econômico e social.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Sendo uma forma importante de condução para novas soluções de negócio que vão ao encontro do desenvolvimento sustentável, a gestão sustentável é capaz de influenciar a demanda do mercado e estabelecer novos padrões padrões de consumo (PINSKY, DIAS e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KRUGLIANSKAS, 2013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Isto posto,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az-se necessário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sobretudo, o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envolvimento voluntário de cada empresa para o desenvolvimento de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modelos de negócios que envolvem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práticas, políticas e iniciativas de sustentabilidade.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687445" y="8113370"/>
            <a:ext cx="33720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PINSKY, Vanessa 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Cuzziol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DIAS, João Luiz; KRUGLIANSKAS, Isak. GESTÃO ESTRATÉGIA DA SUSTENTABILIDADE E INOVAÇÃO. Revista de Administração da Universidade Federal de Santa Maria, vol. 6, núm 3, Santa Maria, 2013.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IRITANI, D.R; PÁDUA, S.I.D; OMETTO, A.R; JABBOUR, C.J.C. Sustentabilidade organizacional e gestão por processos de negócios: uma integração necessária. 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Revista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Globalizacion, Competitividad y Gobernabilidad, v. 6, n. 3, 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São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Paulo, 2012.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Loviscek, V. Triple Bottom Line em direção a uma estrutura holística para a sustentabilidade: Uma revisão sistemática. Revista de Administração Contemporânea, 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v. 25, n. 3, 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São Paulo, 2021.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05135" y="3931710"/>
            <a:ext cx="34275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ompreender qua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a relação da gestão sustentável para a criação de novos modelos de negócio para o mercado e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desenvolvimento do planejamento estratégico apropriado para esse modelo de gestão voltado para sustentabilidade.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38750" y="8113380"/>
            <a:ext cx="32214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Diante de tudo que fora investigado na literatura científica acerca da influência da gestão sustentável para o surgimento de modelos de negócio, faz-se notório o potencial e diferenciação por meio da integração de práticas sustentáveis para a inovação e empreendedorismo.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785888" y="3944093"/>
            <a:ext cx="33987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Trata-se de uma revisão de literatura,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meio de uma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análise descritiva quanto aos objetivos propostos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como também,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uma abordagem qualitativa. Foram utilizados artigos das bases de dados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Scholar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Scielo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em um corte temporal de 201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-2024 com os seguintes descritores: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gestão, sustentabilidade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negócios.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23215" y="5420995"/>
            <a:ext cx="68460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Foram selecionados 3 artigos que abordam de forma acurada a relação entre a gestão sustentável para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surgimento de novos modelo (PINSKY, DIAS e KRUGLIANSKAS, 2013; IRITANI, et al, 2012; LOVISCEK, 2021)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Pinsky, Dias e Kruglianskas (2013) afirmam que embora algumas empresas tenham implementado estratégias de produção sustentáveis, a integração desse conceito ao modelo de negócio ainda é desalinhado, não apresentando um vínculo efetivo ao planejamento estratégico da empresa. Nesse sentido, Iritani (et al, 2012) afirma que a integração da sustentabilidade em uma gestão sustentável contribui não somente para a melhoria das dimensões sociais e ambientais do negócio, mas também para sua sustentabilidade. Essas dimensões são os três pilares do “Triple Bottom Line” (TPL) e de acordo com Loviscek (2021) “para alcançar o desenvolvimento em três dimensões diferentes, uma abordagem de capacidade adicional deve ser incluída na estrutura”. Seria então fundamental a implantação de diferentes recursos por meio de uma visão sistêmica e associada a cada área de interesse, a fim de que essa integração possibilite o surgimento e desenvolvimento de modelos de negócio com objetivos bem estabelecidos.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/>
          <p:nvPr/>
        </p:nvSpPr>
        <p:spPr>
          <a:xfrm>
            <a:off x="869075" y="2020300"/>
            <a:ext cx="5754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Ruan Silva Bezerra da Cunha, UFRN, </a:t>
            </a:r>
            <a:r>
              <a:rPr lang="pt-BR" sz="120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ruansbc.adm@gmail.com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Dinara Leslye Calazans, UFRN, dinara.leslye@ufrn.br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