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5" Type="http://schemas.openxmlformats.org/officeDocument/2006/relationships/custom-properties" Target="docProps/custom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62" r:id="rId2"/>
  </p:sldIdLst>
  <p:sldSz cx="7559675" cy="10691813"/>
  <p:notesSz cx="6858000" cy="9144000"/>
  <p:defaultTextStyle>
    <a:defPPr>
      <a:defRPr lang="en-GB"/>
    </a:defPPr>
    <a:lvl1pPr marL="0" lvl="0" indent="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1pPr>
    <a:lvl2pPr marL="768350" lvl="1" indent="-295275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2pPr>
    <a:lvl3pPr marL="1181100" lvl="2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3pPr>
    <a:lvl4pPr marL="1654175" lvl="3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4pPr>
    <a:lvl5pPr marL="2127250" lvl="4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5pPr>
    <a:lvl6pPr marL="2286000" lvl="5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6pPr>
    <a:lvl7pPr marL="2743200" lvl="6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7pPr>
    <a:lvl8pPr marL="3200400" lvl="7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8pPr>
    <a:lvl9pPr marL="3657600" lvl="8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69" userDrawn="1">
          <p15:clr>
            <a:srgbClr val="A4A3A4"/>
          </p15:clr>
        </p15:guide>
        <p15:guide id="2" pos="229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994F"/>
    <a:srgbClr val="262626"/>
    <a:srgbClr val="34C75B"/>
    <a:srgbClr val="A65E52"/>
    <a:srgbClr val="6B0B0C"/>
    <a:srgbClr val="B519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75" d="100"/>
          <a:sy n="75" d="100"/>
        </p:scale>
        <p:origin x="1608" y="-2082"/>
      </p:cViewPr>
      <p:guideLst>
        <p:guide orient="horz" pos="3069"/>
        <p:guide pos="2292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 /><Relationship Id="rId7" Type="http://schemas.openxmlformats.org/officeDocument/2006/relationships/tableStyles" Target="tableStyle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theme" Target="theme/theme1.xml" /><Relationship Id="rId5" Type="http://schemas.openxmlformats.org/officeDocument/2006/relationships/viewProps" Target="viewProps.xml" /><Relationship Id="rId4" Type="http://schemas.openxmlformats.org/officeDocument/2006/relationships/presProps" Target="presProp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1"/>
          <p:cNvSpPr/>
          <p:nvPr/>
        </p:nvSpPr>
        <p:spPr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>
            <a:noFill/>
          </a:ln>
        </p:spPr>
        <p:txBody>
          <a:bodyPr wrap="none" anchor="ctr" anchorCtr="0"/>
          <a:lstStyle/>
          <a:p>
            <a:pPr lvl="0" eaLnBrk="1"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</a:pPr>
            <a:endParaRPr lang="pt-BR" altLang="pt-BR" dirty="0"/>
          </a:p>
        </p:txBody>
      </p:sp>
      <p:sp>
        <p:nvSpPr>
          <p:cNvPr id="2051" name="Rectangle 2"/>
          <p:cNvSpPr>
            <a:spLocks noGrp="1" noRot="1" noChangeAspect="1"/>
          </p:cNvSpPr>
          <p:nvPr>
            <p:ph type="sldImg"/>
          </p:nvPr>
        </p:nvSpPr>
        <p:spPr>
          <a:xfrm>
            <a:off x="2362200" y="812800"/>
            <a:ext cx="2830513" cy="4005263"/>
          </a:xfrm>
          <a:prstGeom prst="rect">
            <a:avLst/>
          </a:prstGeom>
          <a:noFill/>
          <a:ln w="9525">
            <a:noFill/>
          </a:ln>
        </p:spPr>
      </p:sp>
      <p:sp>
        <p:nvSpPr>
          <p:cNvPr id="2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5200" cy="48085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/>
          <a:lstStyle/>
          <a:p>
            <a:pPr marL="0" marR="0" lvl="0" indent="0" algn="l" defTabSz="4635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8188" cy="5318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/>
          <a:lstStyle>
            <a:lvl1pPr defTabSz="464820" eaLnBrk="1" hangingPunct="0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DejaVu Sans" charset="0"/>
                <a:cs typeface="DejaVu Sans" charset="0"/>
              </a:defRPr>
            </a:lvl1pPr>
          </a:lstStyle>
          <a:p>
            <a:pPr marL="0" marR="0" lvl="0" indent="0" algn="l" defTabSz="46482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/>
            </a:pPr>
            <a:endParaRPr kumimoji="0" lang="pt-BR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DejaVu Sans" charset="0"/>
              <a:cs typeface="DejaVu Sans" charset="0"/>
            </a:endParaRP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8188" cy="5318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/>
          <a:lstStyle>
            <a:lvl1pPr algn="r" defTabSz="464820" eaLnBrk="1" hangingPunct="0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DejaVu Sans" charset="0"/>
                <a:cs typeface="DejaVu Sans" charset="0"/>
              </a:defRPr>
            </a:lvl1pPr>
          </a:lstStyle>
          <a:p>
            <a:pPr marL="0" marR="0" lvl="0" indent="0" algn="r" defTabSz="46482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/>
            </a:pPr>
            <a:endParaRPr kumimoji="0" lang="pt-BR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DejaVu Sans" charset="0"/>
              <a:cs typeface="DejaVu Sans" charset="0"/>
            </a:endParaRP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8188" cy="5318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/>
          <a:lstStyle>
            <a:lvl1pPr defTabSz="464820" eaLnBrk="1" hangingPunct="0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DejaVu Sans" charset="0"/>
                <a:cs typeface="DejaVu Sans" charset="0"/>
              </a:defRPr>
            </a:lvl1pPr>
          </a:lstStyle>
          <a:p>
            <a:pPr marL="0" marR="0" lvl="0" indent="0" algn="l" defTabSz="46482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/>
            </a:pPr>
            <a:endParaRPr kumimoji="0" lang="pt-BR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DejaVu Sans" charset="0"/>
              <a:cs typeface="DejaVu Sans" charset="0"/>
            </a:endParaRP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8188" cy="5318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/>
          <a:lstStyle/>
          <a:p>
            <a:pPr lvl="0" algn="r" defTabSz="463550" eaLnBrk="1">
              <a:lnSpc>
                <a:spcPct val="93000"/>
              </a:lnSpc>
              <a:buSzPct val="100000"/>
              <a:buNone/>
              <a:tabLst>
                <a:tab pos="0" algn="l"/>
                <a:tab pos="447675" algn="l"/>
                <a:tab pos="897255" algn="l"/>
                <a:tab pos="1346200" algn="l"/>
                <a:tab pos="1795780" algn="l"/>
                <a:tab pos="2244725" algn="l"/>
                <a:tab pos="2694305" algn="l"/>
                <a:tab pos="3143250" algn="l"/>
                <a:tab pos="3592830" algn="l"/>
                <a:tab pos="4041775" algn="l"/>
                <a:tab pos="4491355" algn="l"/>
                <a:tab pos="4940300" algn="l"/>
                <a:tab pos="5389880" algn="l"/>
                <a:tab pos="5838825" algn="l"/>
                <a:tab pos="6288405" algn="l"/>
                <a:tab pos="6737350" algn="l"/>
                <a:tab pos="7186930" algn="l"/>
                <a:tab pos="7635875" algn="l"/>
                <a:tab pos="8085455" algn="l"/>
                <a:tab pos="8534400" algn="l"/>
                <a:tab pos="8983980" algn="l"/>
              </a:tabLst>
            </a:pPr>
            <a:fld id="{9A0DB2DC-4C9A-4742-B13C-FB6460FD3503}" type="slidenum">
              <a:rPr lang="pt-BR" altLang="pt-BR" sz="14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‹nº›</a:t>
            </a:fld>
            <a:endParaRPr lang="pt-BR" altLang="pt-BR" sz="1400" dirty="0">
              <a:solidFill>
                <a:srgbClr val="000000"/>
              </a:solidFill>
              <a:latin typeface="Times New Roman" panose="02020603050405020304" pitchFamily="18" charset="0"/>
              <a:ea typeface="DejaVu San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463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68350" indent="-295275" algn="l" defTabSz="463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81100" indent="-234950" algn="l" defTabSz="463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54175" indent="-234950" algn="l" defTabSz="463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127250" indent="-234950" algn="l" defTabSz="463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364105" algn="l" defTabSz="945515" rtl="0" eaLnBrk="1" latinLnBrk="0" hangingPunct="1">
      <a:defRPr sz="1240" kern="1200">
        <a:solidFill>
          <a:schemeClr val="tx1"/>
        </a:solidFill>
        <a:latin typeface="+mn-lt"/>
        <a:ea typeface="+mn-ea"/>
        <a:cs typeface="+mn-cs"/>
      </a:defRPr>
    </a:lvl6pPr>
    <a:lvl7pPr marL="2837180" algn="l" defTabSz="945515" rtl="0" eaLnBrk="1" latinLnBrk="0" hangingPunct="1">
      <a:defRPr sz="1240" kern="1200">
        <a:solidFill>
          <a:schemeClr val="tx1"/>
        </a:solidFill>
        <a:latin typeface="+mn-lt"/>
        <a:ea typeface="+mn-ea"/>
        <a:cs typeface="+mn-cs"/>
      </a:defRPr>
    </a:lvl7pPr>
    <a:lvl8pPr marL="3310255" algn="l" defTabSz="945515" rtl="0" eaLnBrk="1" latinLnBrk="0" hangingPunct="1">
      <a:defRPr sz="1240" kern="1200">
        <a:solidFill>
          <a:schemeClr val="tx1"/>
        </a:solidFill>
        <a:latin typeface="+mn-lt"/>
        <a:ea typeface="+mn-ea"/>
        <a:cs typeface="+mn-cs"/>
      </a:defRPr>
    </a:lvl8pPr>
    <a:lvl9pPr marL="3782695" algn="l" defTabSz="945515" rtl="0" eaLnBrk="1" latinLnBrk="0" hangingPunct="1">
      <a:defRPr sz="124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 txBox="1">
            <a:spLocks noGrp="1"/>
          </p:cNvSpPr>
          <p:nvPr>
            <p:ph type="sldNum" sz="quarter"/>
          </p:nvPr>
        </p:nvSpPr>
        <p:spPr>
          <a:xfrm>
            <a:off x="4278313" y="10156825"/>
            <a:ext cx="3278187" cy="531813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 anchorCtr="0"/>
          <a:lstStyle/>
          <a:p>
            <a:pPr lvl="0" algn="r" defTabSz="463550" eaLnBrk="1">
              <a:lnSpc>
                <a:spcPct val="93000"/>
              </a:lnSpc>
              <a:spcBef>
                <a:spcPct val="0"/>
              </a:spcBef>
              <a:buClrTx/>
              <a:buFontTx/>
              <a:buChar char="•"/>
              <a:tabLst>
                <a:tab pos="0" algn="l"/>
                <a:tab pos="447675" algn="l"/>
                <a:tab pos="897255" algn="l"/>
                <a:tab pos="1346200" algn="l"/>
                <a:tab pos="1795780" algn="l"/>
                <a:tab pos="2244725" algn="l"/>
                <a:tab pos="2694305" algn="l"/>
                <a:tab pos="3143250" algn="l"/>
                <a:tab pos="3592830" algn="l"/>
                <a:tab pos="4041775" algn="l"/>
                <a:tab pos="4491355" algn="l"/>
                <a:tab pos="4940300" algn="l"/>
                <a:tab pos="5389880" algn="l"/>
                <a:tab pos="5838825" algn="l"/>
                <a:tab pos="6288405" algn="l"/>
                <a:tab pos="6737350" algn="l"/>
                <a:tab pos="7186930" algn="l"/>
                <a:tab pos="7635875" algn="l"/>
                <a:tab pos="8085455" algn="l"/>
                <a:tab pos="8534400" algn="l"/>
                <a:tab pos="8983980" algn="l"/>
              </a:tabLst>
            </a:pPr>
            <a:fld id="{9A0DB2DC-4C9A-4742-B13C-FB6460FD3503}" type="slidenum">
              <a:rPr lang="pt-BR" altLang="pt-BR" sz="1400" dirty="0">
                <a:ea typeface="DejaVu Sans"/>
              </a:rPr>
              <a:t>1</a:t>
            </a:fld>
            <a:endParaRPr lang="pt-BR" altLang="pt-BR" sz="1400" dirty="0">
              <a:ea typeface="DejaVu Sans"/>
            </a:endParaRPr>
          </a:p>
        </p:txBody>
      </p:sp>
      <p:sp>
        <p:nvSpPr>
          <p:cNvPr id="4099" name="Rectangl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362200" y="812800"/>
            <a:ext cx="2833688" cy="4008438"/>
          </a:xfrm>
          <a:solidFill>
            <a:srgbClr val="FFFFFF">
              <a:alpha val="100000"/>
            </a:srgbClr>
          </a:solidFill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4100" name="Text Box 2"/>
          <p:cNvSpPr txBox="1"/>
          <p:nvPr/>
        </p:nvSpPr>
        <p:spPr>
          <a:xfrm>
            <a:off x="755650" y="5078413"/>
            <a:ext cx="6048375" cy="4811712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/>
          <a:lstStyle/>
          <a:p>
            <a:pPr lvl="0" eaLnBrk="1"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</a:pPr>
            <a:endParaRPr lang="pt-BR" altLang="pt-B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5"/>
            </a:lvl1pPr>
            <a:lvl2pPr marL="377825" indent="0" algn="ctr">
              <a:buNone/>
              <a:defRPr sz="1655"/>
            </a:lvl2pPr>
            <a:lvl3pPr marL="755650" indent="0" algn="ctr">
              <a:buNone/>
              <a:defRPr sz="1490"/>
            </a:lvl3pPr>
            <a:lvl4pPr marL="1134110" indent="0" algn="ctr">
              <a:buNone/>
              <a:defRPr sz="1325"/>
            </a:lvl4pPr>
            <a:lvl5pPr marL="1511935" indent="0" algn="ctr">
              <a:buNone/>
              <a:defRPr sz="1325"/>
            </a:lvl5pPr>
            <a:lvl6pPr marL="1889760" indent="0" algn="ctr">
              <a:buNone/>
              <a:defRPr sz="1325"/>
            </a:lvl6pPr>
            <a:lvl7pPr marL="2267585" indent="0" algn="ctr">
              <a:buNone/>
              <a:defRPr sz="1325"/>
            </a:lvl7pPr>
            <a:lvl8pPr marL="2646045" indent="0" algn="ctr">
              <a:buNone/>
              <a:defRPr sz="1325"/>
            </a:lvl8pPr>
            <a:lvl9pPr marL="3023870" indent="0" algn="ctr">
              <a:buNone/>
              <a:defRPr sz="1325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77389" y="426595"/>
            <a:ext cx="6800136" cy="1780472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/>
                </a:solidFill>
              </a:defRPr>
            </a:lvl1pPr>
            <a:lvl2pPr marL="377825" indent="0">
              <a:buNone/>
              <a:defRPr sz="1655">
                <a:solidFill>
                  <a:schemeClr val="tx1">
                    <a:tint val="75000"/>
                  </a:schemeClr>
                </a:solidFill>
              </a:defRPr>
            </a:lvl2pPr>
            <a:lvl3pPr marL="755650" indent="0">
              <a:buNone/>
              <a:defRPr sz="1490">
                <a:solidFill>
                  <a:schemeClr val="tx1">
                    <a:tint val="75000"/>
                  </a:schemeClr>
                </a:solidFill>
              </a:defRPr>
            </a:lvl3pPr>
            <a:lvl4pPr marL="113411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4pPr>
            <a:lvl5pPr marL="151193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5pPr>
            <a:lvl6pPr marL="188976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6pPr>
            <a:lvl7pPr marL="226758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7pPr>
            <a:lvl8pPr marL="264604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8pPr>
            <a:lvl9pPr marL="302387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7825" indent="0">
              <a:buNone/>
              <a:defRPr sz="1655" b="1"/>
            </a:lvl2pPr>
            <a:lvl3pPr marL="755650" indent="0">
              <a:buNone/>
              <a:defRPr sz="1490" b="1"/>
            </a:lvl3pPr>
            <a:lvl4pPr marL="1134110" indent="0">
              <a:buNone/>
              <a:defRPr sz="1325" b="1"/>
            </a:lvl4pPr>
            <a:lvl5pPr marL="1511935" indent="0">
              <a:buNone/>
              <a:defRPr sz="1325" b="1"/>
            </a:lvl5pPr>
            <a:lvl6pPr marL="1889760" indent="0">
              <a:buNone/>
              <a:defRPr sz="1325" b="1"/>
            </a:lvl6pPr>
            <a:lvl7pPr marL="2267585" indent="0">
              <a:buNone/>
              <a:defRPr sz="1325" b="1"/>
            </a:lvl7pPr>
            <a:lvl8pPr marL="2646045" indent="0">
              <a:buNone/>
              <a:defRPr sz="1325" b="1"/>
            </a:lvl8pPr>
            <a:lvl9pPr marL="3023870" indent="0">
              <a:buNone/>
              <a:defRPr sz="1325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7825" indent="0">
              <a:buNone/>
              <a:defRPr sz="1655" b="1"/>
            </a:lvl2pPr>
            <a:lvl3pPr marL="755650" indent="0">
              <a:buNone/>
              <a:defRPr sz="1490" b="1"/>
            </a:lvl3pPr>
            <a:lvl4pPr marL="1134110" indent="0">
              <a:buNone/>
              <a:defRPr sz="1325" b="1"/>
            </a:lvl4pPr>
            <a:lvl5pPr marL="1511935" indent="0">
              <a:buNone/>
              <a:defRPr sz="1325" b="1"/>
            </a:lvl5pPr>
            <a:lvl6pPr marL="1889760" indent="0">
              <a:buNone/>
              <a:defRPr sz="1325" b="1"/>
            </a:lvl6pPr>
            <a:lvl7pPr marL="2267585" indent="0">
              <a:buNone/>
              <a:defRPr sz="1325" b="1"/>
            </a:lvl7pPr>
            <a:lvl8pPr marL="2646045" indent="0">
              <a:buNone/>
              <a:defRPr sz="1325" b="1"/>
            </a:lvl8pPr>
            <a:lvl9pPr marL="3023870" indent="0">
              <a:buNone/>
              <a:defRPr sz="1325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5"/>
            </a:lvl3pPr>
            <a:lvl4pPr>
              <a:defRPr sz="1655"/>
            </a:lvl4pPr>
            <a:lvl5pPr>
              <a:defRPr sz="1655"/>
            </a:lvl5pPr>
            <a:lvl6pPr>
              <a:defRPr sz="1655"/>
            </a:lvl6pPr>
            <a:lvl7pPr>
              <a:defRPr sz="1655"/>
            </a:lvl7pPr>
            <a:lvl8pPr>
              <a:defRPr sz="1655"/>
            </a:lvl8pPr>
            <a:lvl9pPr>
              <a:defRPr sz="1655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5"/>
            </a:lvl1pPr>
            <a:lvl2pPr marL="377825" indent="0">
              <a:buNone/>
              <a:defRPr sz="1155"/>
            </a:lvl2pPr>
            <a:lvl3pPr marL="755650" indent="0">
              <a:buNone/>
              <a:defRPr sz="990"/>
            </a:lvl3pPr>
            <a:lvl4pPr marL="1134110" indent="0">
              <a:buNone/>
              <a:defRPr sz="825"/>
            </a:lvl4pPr>
            <a:lvl5pPr marL="1511935" indent="0">
              <a:buNone/>
              <a:defRPr sz="825"/>
            </a:lvl5pPr>
            <a:lvl6pPr marL="1889760" indent="0">
              <a:buNone/>
              <a:defRPr sz="825"/>
            </a:lvl6pPr>
            <a:lvl7pPr marL="2267585" indent="0">
              <a:buNone/>
              <a:defRPr sz="825"/>
            </a:lvl7pPr>
            <a:lvl8pPr marL="2646045" indent="0">
              <a:buNone/>
              <a:defRPr sz="825"/>
            </a:lvl8pPr>
            <a:lvl9pPr marL="3023870" indent="0">
              <a:buNone/>
              <a:defRPr sz="825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>
              <a:buNone/>
              <a:defRPr sz="2645"/>
            </a:lvl1pPr>
            <a:lvl2pPr marL="377825" indent="0">
              <a:buNone/>
              <a:defRPr sz="2315"/>
            </a:lvl2pPr>
            <a:lvl3pPr marL="755650" indent="0">
              <a:buNone/>
              <a:defRPr sz="1985"/>
            </a:lvl3pPr>
            <a:lvl4pPr marL="1134110" indent="0">
              <a:buNone/>
              <a:defRPr sz="1655"/>
            </a:lvl4pPr>
            <a:lvl5pPr marL="1511935" indent="0">
              <a:buNone/>
              <a:defRPr sz="1655"/>
            </a:lvl5pPr>
            <a:lvl6pPr marL="1889760" indent="0">
              <a:buNone/>
              <a:defRPr sz="1655"/>
            </a:lvl6pPr>
            <a:lvl7pPr marL="2267585" indent="0">
              <a:buNone/>
              <a:defRPr sz="1655"/>
            </a:lvl7pPr>
            <a:lvl8pPr marL="2646045" indent="0">
              <a:buNone/>
              <a:defRPr sz="1655"/>
            </a:lvl8pPr>
            <a:lvl9pPr marL="3023870" indent="0">
              <a:buNone/>
              <a:defRPr sz="1655"/>
            </a:lvl9pPr>
          </a:lstStyle>
          <a:p>
            <a:pPr marL="0" marR="0" lvl="0" indent="0" algn="l" defTabSz="755650" rtl="0" eaLnBrk="0" fontAlgn="base" latinLnBrk="0" hangingPunct="0">
              <a:lnSpc>
                <a:spcPct val="90000"/>
              </a:lnSpc>
              <a:spcBef>
                <a:spcPts val="825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pt-BR" sz="2645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Clique no ícone para adicionar uma imagem</a:t>
            </a:r>
            <a:endParaRPr kumimoji="0" lang="en-US" sz="2645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5"/>
            </a:lvl1pPr>
            <a:lvl2pPr marL="377825" indent="0">
              <a:buNone/>
              <a:defRPr sz="1155"/>
            </a:lvl2pPr>
            <a:lvl3pPr marL="755650" indent="0">
              <a:buNone/>
              <a:defRPr sz="990"/>
            </a:lvl3pPr>
            <a:lvl4pPr marL="1134110" indent="0">
              <a:buNone/>
              <a:defRPr sz="825"/>
            </a:lvl4pPr>
            <a:lvl5pPr marL="1511935" indent="0">
              <a:buNone/>
              <a:defRPr sz="825"/>
            </a:lvl5pPr>
            <a:lvl6pPr marL="1889760" indent="0">
              <a:buNone/>
              <a:defRPr sz="825"/>
            </a:lvl6pPr>
            <a:lvl7pPr marL="2267585" indent="0">
              <a:buNone/>
              <a:defRPr sz="825"/>
            </a:lvl7pPr>
            <a:lvl8pPr marL="2646045" indent="0">
              <a:buNone/>
              <a:defRPr sz="825"/>
            </a:lvl8pPr>
            <a:lvl9pPr marL="3023870" indent="0">
              <a:buNone/>
              <a:defRPr sz="825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pt-BR" altLang="pt-BR" dirty="0"/>
              <a:t>Clique para editar o título mestre</a:t>
            </a:r>
            <a:endParaRPr lang="en-US" altLang="pt-BR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>
          <a:xfrm>
            <a:off x="519113" y="2846388"/>
            <a:ext cx="6521450" cy="6783387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pt-BR" altLang="pt-BR" dirty="0"/>
              <a:t>Clique para editar o texto mestre</a:t>
            </a:r>
          </a:p>
          <a:p>
            <a:pPr lvl="1"/>
            <a:r>
              <a:rPr lang="pt-BR" altLang="pt-BR" dirty="0"/>
              <a:t>Segundo nível</a:t>
            </a:r>
          </a:p>
          <a:p>
            <a:pPr lvl="2"/>
            <a:r>
              <a:rPr lang="pt-BR" altLang="pt-BR" dirty="0"/>
              <a:t>Terceiro nível</a:t>
            </a:r>
          </a:p>
          <a:p>
            <a:pPr lvl="3"/>
            <a:r>
              <a:rPr lang="pt-BR" altLang="pt-BR" dirty="0"/>
              <a:t>Quarto nível</a:t>
            </a:r>
          </a:p>
          <a:p>
            <a:pPr lvl="4"/>
            <a:r>
              <a:rPr lang="pt-BR" altLang="pt-BR" dirty="0"/>
              <a:t>Quinto nível</a:t>
            </a:r>
            <a:endParaRPr lang="en-US" altLang="pt-B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464820" eaLnBrk="0" hangingPunct="0">
              <a:defRPr sz="990">
                <a:solidFill>
                  <a:schemeClr val="tx1">
                    <a:tint val="75000"/>
                  </a:schemeClr>
                </a:solidFill>
                <a:ea typeface="Droid Sans Fallback" charset="0"/>
                <a:cs typeface="Droid Sans Fallback" charset="0"/>
              </a:defRPr>
            </a:lvl1pPr>
          </a:lstStyle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464820" eaLnBrk="0" hangingPunct="0">
              <a:defRPr sz="990">
                <a:solidFill>
                  <a:schemeClr val="tx1">
                    <a:tint val="75000"/>
                  </a:schemeClr>
                </a:solidFill>
                <a:ea typeface="Droid Sans Fallback" charset="0"/>
                <a:cs typeface="Droid Sans Fallback" charset="0"/>
              </a:defRPr>
            </a:lvl1pPr>
          </a:lstStyle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>
              <a:defRPr sz="900">
                <a:solidFill>
                  <a:srgbClr val="898989"/>
                </a:solidFill>
              </a:defRPr>
            </a:lvl1pPr>
          </a:lstStyle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2pPr>
      <a:lvl3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3pPr>
      <a:lvl4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4pPr>
      <a:lvl5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755650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755650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755650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755650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89230" indent="-189230" algn="l" defTabSz="755650" rtl="0" eaLnBrk="0" fontAlgn="base" hangingPunct="0">
        <a:lnSpc>
          <a:spcPct val="90000"/>
        </a:lnSpc>
        <a:spcBef>
          <a:spcPts val="825"/>
        </a:spcBef>
        <a:spcAft>
          <a:spcPct val="0"/>
        </a:spcAft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67055" indent="-189230" algn="l" defTabSz="755650" rtl="0" eaLnBrk="0" fontAlgn="base" hangingPunct="0">
        <a:lnSpc>
          <a:spcPct val="90000"/>
        </a:lnSpc>
        <a:spcBef>
          <a:spcPts val="415"/>
        </a:spcBef>
        <a:spcAft>
          <a:spcPct val="0"/>
        </a:spcAft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44880" indent="-189230" algn="l" defTabSz="755650" rtl="0" eaLnBrk="0" fontAlgn="base" hangingPunct="0">
        <a:lnSpc>
          <a:spcPct val="90000"/>
        </a:lnSpc>
        <a:spcBef>
          <a:spcPts val="415"/>
        </a:spcBef>
        <a:spcAft>
          <a:spcPct val="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322705" indent="-189230" algn="l" defTabSz="755650" rtl="0" eaLnBrk="0" fontAlgn="base" hangingPunct="0">
        <a:lnSpc>
          <a:spcPct val="90000"/>
        </a:lnSpc>
        <a:spcBef>
          <a:spcPts val="415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700530" indent="-189230" algn="l" defTabSz="755650" rtl="0" eaLnBrk="0" fontAlgn="base" hangingPunct="0">
        <a:lnSpc>
          <a:spcPct val="90000"/>
        </a:lnSpc>
        <a:spcBef>
          <a:spcPts val="415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078990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6pPr>
      <a:lvl7pPr marL="2456815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7pPr>
      <a:lvl8pPr marL="2834640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8pPr>
      <a:lvl9pPr marL="3212465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1pPr>
      <a:lvl2pPr marL="37782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2pPr>
      <a:lvl3pPr marL="75565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3pPr>
      <a:lvl4pPr marL="113411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4pPr>
      <a:lvl5pPr marL="151193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5pPr>
      <a:lvl6pPr marL="188976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6pPr>
      <a:lvl7pPr marL="226758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7pPr>
      <a:lvl8pPr marL="264604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8pPr>
      <a:lvl9pPr marL="302387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 /><Relationship Id="rId13" Type="http://schemas.openxmlformats.org/officeDocument/2006/relationships/hyperlink" Target="mailto:Barbara.carvalho.106@ufrn.edu.br" TargetMode="External" /><Relationship Id="rId3" Type="http://schemas.openxmlformats.org/officeDocument/2006/relationships/tags" Target="../tags/tag3.xml" /><Relationship Id="rId7" Type="http://schemas.openxmlformats.org/officeDocument/2006/relationships/tags" Target="../tags/tag7.xml" /><Relationship Id="rId12" Type="http://schemas.openxmlformats.org/officeDocument/2006/relationships/image" Target="../media/image1.png" /><Relationship Id="rId2" Type="http://schemas.openxmlformats.org/officeDocument/2006/relationships/tags" Target="../tags/tag2.xml" /><Relationship Id="rId1" Type="http://schemas.openxmlformats.org/officeDocument/2006/relationships/tags" Target="../tags/tag1.xml" /><Relationship Id="rId6" Type="http://schemas.openxmlformats.org/officeDocument/2006/relationships/tags" Target="../tags/tag6.xml" /><Relationship Id="rId11" Type="http://schemas.openxmlformats.org/officeDocument/2006/relationships/notesSlide" Target="../notesSlides/notesSlide1.xml" /><Relationship Id="rId5" Type="http://schemas.openxmlformats.org/officeDocument/2006/relationships/tags" Target="../tags/tag5.xml" /><Relationship Id="rId15" Type="http://schemas.openxmlformats.org/officeDocument/2006/relationships/image" Target="../media/image3.jpeg" /><Relationship Id="rId10" Type="http://schemas.openxmlformats.org/officeDocument/2006/relationships/slideLayout" Target="../slideLayouts/slideLayout2.xml" /><Relationship Id="rId4" Type="http://schemas.openxmlformats.org/officeDocument/2006/relationships/tags" Target="../tags/tag4.xml" /><Relationship Id="rId9" Type="http://schemas.openxmlformats.org/officeDocument/2006/relationships/tags" Target="../tags/tag9.xml" /><Relationship Id="rId14" Type="http://schemas.openxmlformats.org/officeDocument/2006/relationships/image" Target="../media/image2.pn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Imagem 1"/>
          <p:cNvPicPr>
            <a:picLocks noGrp="1" noChangeAspect="1"/>
          </p:cNvPicPr>
          <p:nvPr>
            <p:ph idx="1"/>
            <p:custDataLst>
              <p:tags r:id="rId1"/>
            </p:custDataLst>
          </p:nvPr>
        </p:nvPicPr>
        <p:blipFill>
          <a:blip r:embed="rId12"/>
          <a:stretch>
            <a:fillRect/>
          </a:stretch>
        </p:blipFill>
        <p:spPr>
          <a:xfrm>
            <a:off x="-12065" y="3810"/>
            <a:ext cx="7571740" cy="1069721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76" name="CaixaDeTexto 3"/>
          <p:cNvSpPr txBox="1"/>
          <p:nvPr/>
        </p:nvSpPr>
        <p:spPr>
          <a:xfrm>
            <a:off x="341631" y="1067772"/>
            <a:ext cx="7010400" cy="1015663"/>
          </a:xfrm>
          <a:prstGeom prst="rect">
            <a:avLst/>
          </a:prstGeom>
          <a:noFill/>
          <a:ln w="9525">
            <a:solidFill>
              <a:schemeClr val="bg1"/>
            </a:solidFill>
          </a:ln>
        </p:spPr>
        <p:txBody>
          <a:bodyPr>
            <a:spAutoFit/>
          </a:bodyPr>
          <a:lstStyle/>
          <a:p>
            <a:pPr algn="ctr"/>
            <a:r>
              <a:rPr lang="pt-BR" altLang="pt-BR" sz="2000" b="1" dirty="0">
                <a:solidFill>
                  <a:schemeClr val="tx1"/>
                </a:solidFill>
                <a:latin typeface="Times" pitchFamily="18" charset="0"/>
              </a:rPr>
              <a:t>PESQUISA DE CLIMA </a:t>
            </a:r>
          </a:p>
          <a:p>
            <a:pPr algn="ctr"/>
            <a:r>
              <a:rPr lang="pt-BR" altLang="pt-BR" sz="2000" dirty="0">
                <a:solidFill>
                  <a:schemeClr val="tx1"/>
                </a:solidFill>
                <a:latin typeface="Times" pitchFamily="18" charset="0"/>
              </a:rPr>
              <a:t>Abordagem em uma empresa voltada para o condicionamento físico </a:t>
            </a:r>
          </a:p>
        </p:txBody>
      </p:sp>
      <p:sp>
        <p:nvSpPr>
          <p:cNvPr id="16" name="CaixaDeTexto 15"/>
          <p:cNvSpPr txBox="1"/>
          <p:nvPr/>
        </p:nvSpPr>
        <p:spPr>
          <a:xfrm>
            <a:off x="2236934" y="2013041"/>
            <a:ext cx="299496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ctr" defTabSz="464820">
              <a:buClrTx/>
              <a:buSzTx/>
              <a:buFontTx/>
              <a:buNone/>
              <a:defRPr/>
            </a:pPr>
            <a:r>
              <a:rPr kumimoji="0" lang="pt-BR" sz="1000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Bárbara Carvalho Souza </a:t>
            </a:r>
          </a:p>
          <a:p>
            <a:pPr marR="0" algn="ctr" defTabSz="464820">
              <a:buClrTx/>
              <a:buSzTx/>
              <a:buFontTx/>
              <a:buNone/>
              <a:defRPr/>
            </a:pPr>
            <a:r>
              <a:rPr lang="pt-BR" sz="100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Universidade Federal do Rio Grande do Norte </a:t>
            </a:r>
          </a:p>
          <a:p>
            <a:pPr marR="0" algn="ctr" defTabSz="464820">
              <a:buClrTx/>
              <a:buSzTx/>
              <a:buFontTx/>
              <a:buNone/>
              <a:defRPr/>
            </a:pPr>
            <a:r>
              <a:rPr kumimoji="0" lang="pt-BR" sz="1000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  <a:hlinkClick r:id="rId13"/>
              </a:rPr>
              <a:t>Barbara.carvalho.106@ufrn.edu.br</a:t>
            </a:r>
            <a:r>
              <a:rPr kumimoji="0" lang="pt-BR" sz="1000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 </a:t>
            </a:r>
          </a:p>
          <a:p>
            <a:pPr marR="0" algn="ctr" defTabSz="464820">
              <a:buClrTx/>
              <a:buSzTx/>
              <a:buFontTx/>
              <a:buNone/>
              <a:defRPr/>
            </a:pPr>
            <a:endParaRPr kumimoji="0" lang="pt-BR" sz="1000" kern="1200" cap="none" spc="0" normalizeH="0" baseline="0" noProof="0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4189413" y="4256088"/>
            <a:ext cx="2649538" cy="4064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algn="ctr" defTabSz="464820">
              <a:buClrTx/>
              <a:buSzTx/>
              <a:buFontTx/>
              <a:buNone/>
              <a:defRPr/>
            </a:pPr>
            <a:r>
              <a:rPr kumimoji="0" lang="pt-BR" kern="1200" cap="none" spc="0" normalizeH="0" baseline="0" noProof="0" dirty="0">
                <a:latin typeface="+mn-lt"/>
                <a:ea typeface="Droid Sans Fallback" charset="0"/>
                <a:cs typeface="Droid Sans Fallback" charset="0"/>
              </a:rPr>
              <a:t>Imagem </a:t>
            </a:r>
            <a:r>
              <a:rPr kumimoji="0" lang="pt-BR" sz="1200" kern="1200" cap="none" spc="0" normalizeH="0" baseline="0" noProof="0" dirty="0">
                <a:latin typeface="+mn-lt"/>
                <a:ea typeface="Droid Sans Fallback" charset="0"/>
                <a:cs typeface="Droid Sans Fallback" charset="0"/>
              </a:rPr>
              <a:t>(caso seja oportuno)</a:t>
            </a:r>
            <a:endParaRPr kumimoji="0" lang="pt-BR" kern="1200" cap="none" spc="0" normalizeH="0" baseline="0" noProof="0" dirty="0">
              <a:latin typeface="+mn-lt"/>
              <a:ea typeface="Droid Sans Fallback" charset="0"/>
              <a:cs typeface="Droid Sans Fallback" charset="0"/>
            </a:endParaRPr>
          </a:p>
        </p:txBody>
      </p:sp>
      <p:sp>
        <p:nvSpPr>
          <p:cNvPr id="26" name="CaixaDeTexto 25"/>
          <p:cNvSpPr txBox="1"/>
          <p:nvPr/>
        </p:nvSpPr>
        <p:spPr>
          <a:xfrm>
            <a:off x="625475" y="7539038"/>
            <a:ext cx="2647950" cy="4064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algn="ctr" defTabSz="464820">
              <a:buClrTx/>
              <a:buSzTx/>
              <a:buFontTx/>
              <a:buNone/>
              <a:defRPr/>
            </a:pPr>
            <a:r>
              <a:rPr kumimoji="0" lang="pt-BR" kern="1200" cap="none" spc="0" normalizeH="0" baseline="0" noProof="0" dirty="0">
                <a:latin typeface="+mn-lt"/>
                <a:ea typeface="Droid Sans Fallback" charset="0"/>
                <a:cs typeface="Droid Sans Fallback" charset="0"/>
              </a:rPr>
              <a:t>Imagem </a:t>
            </a:r>
            <a:r>
              <a:rPr kumimoji="0" lang="pt-BR" sz="1200" kern="1200" cap="none" spc="0" normalizeH="0" baseline="0" noProof="0" dirty="0">
                <a:latin typeface="+mn-lt"/>
                <a:ea typeface="Droid Sans Fallback" charset="0"/>
                <a:cs typeface="Droid Sans Fallback" charset="0"/>
              </a:rPr>
              <a:t>(caso seja oportuno)</a:t>
            </a:r>
            <a:endParaRPr kumimoji="0" lang="pt-BR" kern="1200" cap="none" spc="0" normalizeH="0" baseline="0" noProof="0" dirty="0">
              <a:latin typeface="+mn-lt"/>
              <a:ea typeface="Droid Sans Fallback" charset="0"/>
              <a:cs typeface="Droid Sans Fallback" charset="0"/>
            </a:endParaRPr>
          </a:p>
        </p:txBody>
      </p:sp>
      <p:sp>
        <p:nvSpPr>
          <p:cNvPr id="2" name="CaixaDeTexto 18"/>
          <p:cNvSpPr txBox="1"/>
          <p:nvPr>
            <p:custDataLst>
              <p:tags r:id="rId2"/>
            </p:custDataLst>
          </p:nvPr>
        </p:nvSpPr>
        <p:spPr>
          <a:xfrm>
            <a:off x="251301" y="2601801"/>
            <a:ext cx="6853238" cy="147732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INTRODUÇÃO</a:t>
            </a:r>
          </a:p>
          <a:p>
            <a:pPr marR="0" algn="just" defTabSz="464820">
              <a:buClrTx/>
              <a:buSzTx/>
              <a:buFontTx/>
              <a:buNone/>
              <a:defRPr/>
            </a:pPr>
            <a:r>
              <a:rPr lang="pt-BR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A pesquisa de clima organizacional é feita em empresas para medir o grau de satisfação de seus funcionários e avaliar como a empresa propaga sua cultura através da comunicação e atividades desenvolvidas.</a:t>
            </a:r>
            <a:endParaRPr kumimoji="0" lang="pt-BR" kern="1200" cap="none" spc="0" normalizeH="0" baseline="0" noProof="0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</p:txBody>
      </p:sp>
      <p:sp>
        <p:nvSpPr>
          <p:cNvPr id="4" name="CaixaDeTexto 20"/>
          <p:cNvSpPr txBox="1"/>
          <p:nvPr>
            <p:custDataLst>
              <p:tags r:id="rId3"/>
            </p:custDataLst>
          </p:nvPr>
        </p:nvSpPr>
        <p:spPr>
          <a:xfrm>
            <a:off x="3677920" y="8370570"/>
            <a:ext cx="337185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lang="pt-BR" b="1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REFERÊNCIAS </a:t>
            </a:r>
          </a:p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Hamilton, David R. ADMINISTRAÇÃO CONTEMPORÂNEA. 3ª edição. Personagens, 1 </a:t>
            </a:r>
            <a:r>
              <a:rPr kumimoji="0" lang="pt-BR" kern="1200" cap="none" spc="0" normalizeH="0" baseline="0" noProof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de janeiro de 1995.</a:t>
            </a:r>
            <a:endParaRPr kumimoji="0" lang="pt-BR" kern="1200" cap="none" spc="0" normalizeH="0" baseline="0" noProof="0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</p:txBody>
      </p:sp>
      <p:sp>
        <p:nvSpPr>
          <p:cNvPr id="5" name="CaixaDeTexto 19"/>
          <p:cNvSpPr txBox="1"/>
          <p:nvPr>
            <p:custDataLst>
              <p:tags r:id="rId4"/>
            </p:custDataLst>
          </p:nvPr>
        </p:nvSpPr>
        <p:spPr>
          <a:xfrm>
            <a:off x="235743" y="3949942"/>
            <a:ext cx="3427413" cy="147732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OBJETIVOS</a:t>
            </a:r>
          </a:p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A pesquisa tem como objetivo compreender o clima de uma empresa, através da cultura propagada para os colaboradores.</a:t>
            </a:r>
          </a:p>
        </p:txBody>
      </p:sp>
      <p:sp>
        <p:nvSpPr>
          <p:cNvPr id="9" name="CaixaDeTexto 23"/>
          <p:cNvSpPr txBox="1"/>
          <p:nvPr>
            <p:custDataLst>
              <p:tags r:id="rId5"/>
            </p:custDataLst>
          </p:nvPr>
        </p:nvSpPr>
        <p:spPr>
          <a:xfrm>
            <a:off x="3677920" y="6400576"/>
            <a:ext cx="3408045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A pesquisa de clima organizacional feita na academia demonstrou que o acesso ao local de trabalho é satisfatório, além da ventilação também ser satisfatória, tendo ligação com a teoria de Herzberg.</a:t>
            </a:r>
          </a:p>
        </p:txBody>
      </p:sp>
      <p:sp>
        <p:nvSpPr>
          <p:cNvPr id="10" name="CaixaDeTexto 20"/>
          <p:cNvSpPr txBox="1"/>
          <p:nvPr>
            <p:custDataLst>
              <p:tags r:id="rId6"/>
            </p:custDataLst>
          </p:nvPr>
        </p:nvSpPr>
        <p:spPr>
          <a:xfrm>
            <a:off x="323850" y="8298180"/>
            <a:ext cx="3221355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CONCLUSÃO</a:t>
            </a:r>
          </a:p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Os aspectos a serem melhorados tem ligação com a produtividade dos funcionários, e por isso devem ser melhor observados.</a:t>
            </a:r>
          </a:p>
        </p:txBody>
      </p:sp>
      <p:sp>
        <p:nvSpPr>
          <p:cNvPr id="23" name="CaixaDeTexto 23"/>
          <p:cNvSpPr txBox="1"/>
          <p:nvPr>
            <p:custDataLst>
              <p:tags r:id="rId7"/>
            </p:custDataLst>
          </p:nvPr>
        </p:nvSpPr>
        <p:spPr>
          <a:xfrm>
            <a:off x="3746182" y="3881892"/>
            <a:ext cx="3398838" cy="20313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METODOLOGIA </a:t>
            </a:r>
          </a:p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A pesquisa foi aplicada através do </a:t>
            </a:r>
            <a:r>
              <a:rPr kumimoji="0" lang="pt-BR" kern="1200" cap="none" spc="0" normalizeH="0" baseline="0" noProof="0" dirty="0" err="1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google</a:t>
            </a:r>
            <a:r>
              <a:rPr kumimoji="0" lang="pt-BR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 formulários, no qual, foi divulgada para os  colaboradores</a:t>
            </a:r>
            <a:r>
              <a:rPr lang="pt-BR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, e tinham quinze questões de múltipla escolha.</a:t>
            </a:r>
            <a:endParaRPr kumimoji="0" lang="pt-BR" kern="1200" cap="none" spc="0" normalizeH="0" baseline="0" noProof="0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  <a:p>
            <a:pPr marR="0" algn="just" defTabSz="464820">
              <a:buClrTx/>
              <a:buSzTx/>
              <a:buFontTx/>
              <a:buNone/>
              <a:defRPr/>
            </a:pPr>
            <a:endParaRPr kumimoji="0" lang="pt-BR" kern="1200" cap="none" spc="0" normalizeH="0" baseline="0" noProof="0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</p:txBody>
      </p:sp>
      <p:sp>
        <p:nvSpPr>
          <p:cNvPr id="28" name="CaixaDeTexto 24"/>
          <p:cNvSpPr txBox="1"/>
          <p:nvPr>
            <p:custDataLst>
              <p:tags r:id="rId8"/>
            </p:custDataLst>
          </p:nvPr>
        </p:nvSpPr>
        <p:spPr>
          <a:xfrm>
            <a:off x="323215" y="5420995"/>
            <a:ext cx="684593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lang="pt-BR" b="1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RESULTADOS </a:t>
            </a:r>
          </a:p>
          <a:p>
            <a:pPr marR="0" algn="just" defTabSz="464820">
              <a:buClrTx/>
              <a:buSzTx/>
              <a:buFontTx/>
              <a:buNone/>
              <a:defRPr/>
            </a:pPr>
            <a:r>
              <a:rPr lang="pt-BR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Os resultados apurados pela pesquisa demostram que a empresa pode melhorar em alguns aspectos, e direcionar ainda mais o olhar para outros aspectos.</a:t>
            </a:r>
          </a:p>
        </p:txBody>
      </p:sp>
      <p:pic>
        <p:nvPicPr>
          <p:cNvPr id="3087" name="Imagem 8"/>
          <p:cNvPicPr>
            <a:picLocks noChangeAspect="1"/>
          </p:cNvPicPr>
          <p:nvPr>
            <p:custDataLst>
              <p:tags r:id="rId9"/>
            </p:custDataLst>
          </p:nvPr>
        </p:nvPicPr>
        <p:blipFill>
          <a:blip r:embed="rId14"/>
          <a:stretch>
            <a:fillRect/>
          </a:stretch>
        </p:blipFill>
        <p:spPr>
          <a:xfrm>
            <a:off x="293688" y="117475"/>
            <a:ext cx="3005137" cy="12001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98CEC86C-F2BA-340A-796E-B3D0A5E69150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215" y="6677120"/>
            <a:ext cx="3221355" cy="1670332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1036</Words>
  <Application>Microsoft Office PowerPoint</Application>
  <PresentationFormat>Personalizar</PresentationFormat>
  <Paragraphs>31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XXI SEMINARIO DE PESQUISA DO CCSA</dc:title>
  <dc:creator>ASSTEC</dc:creator>
  <cp:lastModifiedBy>babicarvalho03@gmail.com</cp:lastModifiedBy>
  <cp:revision>37</cp:revision>
  <dcterms:created xsi:type="dcterms:W3CDTF">2015-12-02T19:07:00Z</dcterms:created>
  <dcterms:modified xsi:type="dcterms:W3CDTF">2024-07-15T02:49:19Z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0D36887F5AA949D99BC3C0B81F2CE5F2_13</vt:lpwstr>
  </property>
  <property fmtid="{D5CDD505-2E9C-101B-9397-08002B2CF9AE}" pid="3" name="KSOProductBuildVer">
    <vt:lpwstr>1046-12.2.0.17119</vt:lpwstr>
  </property>
</Properties>
</file>