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62" r:id="rId2"/>
  </p:sldIdLst>
  <p:sldSz cx="7559675" cy="10691813"/>
  <p:notesSz cx="6858000" cy="9144000"/>
  <p:defaultTextStyle>
    <a:defPPr>
      <a:defRPr lang="en-GB"/>
    </a:defPPr>
    <a:lvl1pPr marL="0" lvl="0" indent="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1pPr>
    <a:lvl2pPr marL="768350" lvl="1" indent="-295275"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2pPr>
    <a:lvl3pPr marL="1181100" lvl="2"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3pPr>
    <a:lvl4pPr marL="1654175" lvl="3"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4pPr>
    <a:lvl5pPr marL="2127250" lvl="4"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5pPr>
    <a:lvl6pPr marL="2286000" lvl="5"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6pPr>
    <a:lvl7pPr marL="2743200" lvl="6"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7pPr>
    <a:lvl8pPr marL="3200400" lvl="7"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8pPr>
    <a:lvl9pPr marL="3657600" lvl="8" indent="-234950" algn="l" defTabSz="463550" rtl="0" eaLnBrk="0" fontAlgn="base" latinLnBrk="0" hangingPunct="0">
      <a:lnSpc>
        <a:spcPct val="100000"/>
      </a:lnSpc>
      <a:spcBef>
        <a:spcPct val="0"/>
      </a:spcBef>
      <a:spcAft>
        <a:spcPct val="0"/>
      </a:spcAft>
      <a:buNone/>
      <a:defRPr b="0" i="0" u="none" kern="1200" baseline="0">
        <a:solidFill>
          <a:schemeClr val="bg1"/>
        </a:solidFill>
        <a:latin typeface="Arial" panose="020B0604020202020204" pitchFamily="34" charset="0"/>
        <a:ea typeface="Droid Sans Fallback"/>
        <a:cs typeface="+mn-cs"/>
      </a:defRPr>
    </a:lvl9pPr>
  </p:defaultTextStyle>
  <p:extLst>
    <p:ext uri="{EFAFB233-063F-42B5-8137-9DF3F51BA10A}">
      <p15:sldGuideLst xmlns="" xmlns:p15="http://schemas.microsoft.com/office/powerpoint/2012/main">
        <p15:guide id="1" orient="horz" pos="3069" userDrawn="1">
          <p15:clr>
            <a:srgbClr val="A4A3A4"/>
          </p15:clr>
        </p15:guide>
        <p15:guide id="2" pos="22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94F"/>
    <a:srgbClr val="262626"/>
    <a:srgbClr val="34C75B"/>
    <a:srgbClr val="A65E52"/>
    <a:srgbClr val="6B0B0C"/>
    <a:srgbClr val="B519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1614" y="-72"/>
      </p:cViewPr>
      <p:guideLst>
        <p:guide orient="horz" pos="3069"/>
        <p:guide pos="2292"/>
      </p:guideLst>
    </p:cSldViewPr>
  </p:slideViewPr>
  <p:outlineViewPr>
    <p:cViewPr varScale="1">
      <p:scale>
        <a:sx n="170" d="200"/>
        <a:sy n="170" d="200"/>
      </p:scale>
      <p:origin x="-780" y="-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p:nvPr/>
        </p:nvSpPr>
        <p:spPr>
          <a:xfrm>
            <a:off x="0" y="0"/>
            <a:ext cx="7559675" cy="10691813"/>
          </a:xfrm>
          <a:prstGeom prst="roundRect">
            <a:avLst>
              <a:gd name="adj" fmla="val 19"/>
            </a:avLst>
          </a:prstGeom>
          <a:solidFill>
            <a:srgbClr val="FFFFFF"/>
          </a:solidFill>
          <a:ln w="9360">
            <a:noFill/>
          </a:ln>
        </p:spPr>
        <p:txBody>
          <a:bodyPr wrap="none" anchor="ctr" anchorCtr="0"/>
          <a:lstStyle/>
          <a:p>
            <a:pPr lvl="0" eaLnBrk="1">
              <a:lnSpc>
                <a:spcPct val="94000"/>
              </a:lnSpc>
              <a:buClr>
                <a:srgbClr val="000000"/>
              </a:buClr>
              <a:buSzPct val="100000"/>
              <a:buFont typeface="Times New Roman" panose="02020603050405020304" pitchFamily="18" charset="0"/>
            </a:pPr>
            <a:endParaRPr lang="pt-BR" altLang="pt-BR" dirty="0"/>
          </a:p>
        </p:txBody>
      </p:sp>
      <p:sp>
        <p:nvSpPr>
          <p:cNvPr id="2051" name="Rectangle 2"/>
          <p:cNvSpPr>
            <a:spLocks noGrp="1" noRot="1" noChangeAspect="1"/>
          </p:cNvSpPr>
          <p:nvPr>
            <p:ph type="sldImg"/>
          </p:nvPr>
        </p:nvSpPr>
        <p:spPr>
          <a:xfrm>
            <a:off x="2362200" y="812800"/>
            <a:ext cx="2830513" cy="4005263"/>
          </a:xfrm>
          <a:prstGeom prst="rect">
            <a:avLst/>
          </a:prstGeom>
          <a:noFill/>
          <a:ln w="9525">
            <a:noFill/>
          </a:ln>
        </p:spPr>
      </p:sp>
      <p:sp>
        <p:nvSpPr>
          <p:cNvPr id="2" name="Rectangle 3"/>
          <p:cNvSpPr>
            <a:spLocks noGrp="1" noChangeArrowheads="1"/>
          </p:cNvSpPr>
          <p:nvPr>
            <p:ph type="body"/>
          </p:nvPr>
        </p:nvSpPr>
        <p:spPr bwMode="auto">
          <a:xfrm>
            <a:off x="755650" y="5078413"/>
            <a:ext cx="6045200" cy="4808538"/>
          </a:xfrm>
          <a:prstGeom prst="rect">
            <a:avLst/>
          </a:prstGeom>
          <a:noFill/>
          <a:ln>
            <a:noFill/>
          </a:ln>
          <a:effectLst/>
        </p:spPr>
        <p:txBody>
          <a:bodyPr vert="horz" wrap="square" lIns="0" tIns="0" rIns="0" bIns="0" numCol="1" anchor="t" anchorCtr="0" compatLnSpc="1"/>
          <a:lstStyle/>
          <a:p>
            <a:pPr marL="0" marR="0" lvl="0" indent="0" algn="l" defTabSz="46355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defRPr/>
            </a:pPr>
            <a:endParaRPr kumimoji="0" lang="pt-BR"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052" name="Rectangle 4"/>
          <p:cNvSpPr>
            <a:spLocks noGrp="1" noChangeArrowheads="1"/>
          </p:cNvSpPr>
          <p:nvPr>
            <p:ph type="hdr"/>
          </p:nvPr>
        </p:nvSpPr>
        <p:spPr bwMode="auto">
          <a:xfrm>
            <a:off x="0" y="0"/>
            <a:ext cx="3278188" cy="531813"/>
          </a:xfrm>
          <a:prstGeom prst="rect">
            <a:avLst/>
          </a:prstGeom>
          <a:noFill/>
          <a:ln>
            <a:noFill/>
          </a:ln>
          <a:effectLst/>
        </p:spPr>
        <p:txBody>
          <a:bodyPr vert="horz" wrap="square" lIns="0" tIns="0" rIns="0" bIns="0" numCol="1" anchor="t" anchorCtr="0" compatLnSpc="1"/>
          <a:lstStyle>
            <a:lvl1pP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l"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3" name="Rectangle 5"/>
          <p:cNvSpPr>
            <a:spLocks noGrp="1" noChangeArrowheads="1"/>
          </p:cNvSpPr>
          <p:nvPr>
            <p:ph type="dt"/>
          </p:nvPr>
        </p:nvSpPr>
        <p:spPr bwMode="auto">
          <a:xfrm>
            <a:off x="4278313" y="0"/>
            <a:ext cx="3278188" cy="531813"/>
          </a:xfrm>
          <a:prstGeom prst="rect">
            <a:avLst/>
          </a:prstGeom>
          <a:noFill/>
          <a:ln>
            <a:noFill/>
          </a:ln>
          <a:effectLst/>
        </p:spPr>
        <p:txBody>
          <a:bodyPr vert="horz" wrap="square" lIns="0" tIns="0" rIns="0" bIns="0" numCol="1" anchor="t" anchorCtr="0" compatLnSpc="1"/>
          <a:lstStyle>
            <a:lvl1pPr algn="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r"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4" name="Rectangle 6"/>
          <p:cNvSpPr>
            <a:spLocks noGrp="1" noChangeArrowheads="1"/>
          </p:cNvSpPr>
          <p:nvPr>
            <p:ph type="ftr"/>
          </p:nvPr>
        </p:nvSpPr>
        <p:spPr bwMode="auto">
          <a:xfrm>
            <a:off x="0" y="10156825"/>
            <a:ext cx="3278188" cy="531813"/>
          </a:xfrm>
          <a:prstGeom prst="rect">
            <a:avLst/>
          </a:prstGeom>
          <a:noFill/>
          <a:ln>
            <a:noFill/>
          </a:ln>
          <a:effectLst/>
        </p:spPr>
        <p:txBody>
          <a:bodyPr vert="horz" wrap="square" lIns="0" tIns="0" rIns="0" bIns="0" numCol="1" anchor="b" anchorCtr="0" compatLnSpc="1"/>
          <a:lstStyle>
            <a:lvl1pPr defTabSz="464820" eaLnBrk="1" hangingPunct="0">
              <a:lnSpc>
                <a:spcPct val="93000"/>
              </a:lnSpc>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sz="1400">
                <a:solidFill>
                  <a:srgbClr val="000000"/>
                </a:solidFill>
                <a:latin typeface="Times New Roman" panose="02020603050405020304" pitchFamily="18" charset="0"/>
                <a:ea typeface="DejaVu Sans" charset="0"/>
                <a:cs typeface="DejaVu Sans" charset="0"/>
              </a:defRPr>
            </a:lvl1pPr>
          </a:lstStyle>
          <a:p>
            <a:pPr marL="0" marR="0" lvl="0" indent="0" algn="l" defTabSz="464820" rtl="0" eaLnBrk="1" fontAlgn="base" latinLnBrk="0" hangingPunct="0">
              <a:lnSpc>
                <a:spcPct val="93000"/>
              </a:lnSpc>
              <a:spcBef>
                <a:spcPct val="0"/>
              </a:spcBef>
              <a:spcAft>
                <a:spcPct val="0"/>
              </a:spcAft>
              <a:buClrTx/>
              <a:buSzPct val="100000"/>
              <a:buFontTx/>
              <a:buNone/>
              <a:tabLst>
                <a:tab pos="0" algn="l"/>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kumimoji="0" lang="pt-BR" sz="1400" b="0" i="0" u="none" strike="noStrike" kern="1200" cap="none" spc="0" normalizeH="0" baseline="0" noProof="0">
              <a:ln>
                <a:noFill/>
              </a:ln>
              <a:solidFill>
                <a:srgbClr val="000000"/>
              </a:solidFill>
              <a:effectLst/>
              <a:uLnTx/>
              <a:uFillTx/>
              <a:latin typeface="Times New Roman" panose="02020603050405020304" pitchFamily="18" charset="0"/>
              <a:ea typeface="DejaVu Sans" charset="0"/>
              <a:cs typeface="DejaVu Sans" charset="0"/>
            </a:endParaRPr>
          </a:p>
        </p:txBody>
      </p:sp>
      <p:sp>
        <p:nvSpPr>
          <p:cNvPr id="2055" name="Rectangle 7"/>
          <p:cNvSpPr>
            <a:spLocks noGrp="1" noChangeArrowheads="1"/>
          </p:cNvSpPr>
          <p:nvPr>
            <p:ph type="sldNum"/>
          </p:nvPr>
        </p:nvSpPr>
        <p:spPr bwMode="auto">
          <a:xfrm>
            <a:off x="4278313" y="10156825"/>
            <a:ext cx="3278188" cy="531813"/>
          </a:xfrm>
          <a:prstGeom prst="rect">
            <a:avLst/>
          </a:prstGeom>
          <a:noFill/>
          <a:ln>
            <a:noFill/>
          </a:ln>
          <a:effectLst/>
        </p:spPr>
        <p:txBody>
          <a:bodyPr vert="horz" wrap="square" lIns="0" tIns="0" rIns="0" bIns="0" numCol="1" anchor="b" anchorCtr="0" compatLnSpc="1"/>
          <a:lstStyle/>
          <a:p>
            <a:pPr lvl="0" algn="r" defTabSz="463550" eaLnBrk="1">
              <a:lnSpc>
                <a:spcPct val="93000"/>
              </a:lnSpc>
              <a:buSzPct val="100000"/>
              <a:buNone/>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fld id="{9A0DB2DC-4C9A-4742-B13C-FB6460FD3503}" type="slidenum">
              <a:rPr lang="pt-BR" altLang="pt-BR" sz="1400" dirty="0">
                <a:solidFill>
                  <a:srgbClr val="000000"/>
                </a:solidFill>
                <a:latin typeface="Times New Roman" panose="02020603050405020304" pitchFamily="18" charset="0"/>
                <a:ea typeface="DejaVu Sans"/>
              </a:rPr>
              <a:t>‹nº›</a:t>
            </a:fld>
            <a:endParaRPr lang="pt-BR" altLang="pt-BR" sz="1400" dirty="0">
              <a:solidFill>
                <a:srgbClr val="000000"/>
              </a:solidFill>
              <a:latin typeface="Times New Roman" panose="02020603050405020304" pitchFamily="18" charset="0"/>
              <a:ea typeface="DejaVu Sans"/>
            </a:endParaRPr>
          </a:p>
        </p:txBody>
      </p:sp>
    </p:spTree>
    <p:extLst>
      <p:ext uri="{BB962C8B-B14F-4D97-AF65-F5344CB8AC3E}">
        <p14:creationId xmlns:p14="http://schemas.microsoft.com/office/powerpoint/2010/main" val="426713277"/>
      </p:ext>
    </p:extLst>
  </p:cSld>
  <p:clrMap bg1="lt1" tx1="dk1" bg2="lt2" tx2="dk2" accent1="accent1" accent2="accent2" accent3="accent3" accent4="accent4" accent5="accent5" accent6="accent6" hlink="hlink" folHlink="folHlink"/>
  <p:hf sldNum="0" hdr="0" ftr="0" dt="0"/>
  <p:notesStyle>
    <a:lvl1pPr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68350" indent="-295275"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81100"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54175"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127250" indent="-234950" algn="l" defTabSz="46355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364105" algn="l" defTabSz="945515" rtl="0" eaLnBrk="1" latinLnBrk="0" hangingPunct="1">
      <a:defRPr sz="1240" kern="1200">
        <a:solidFill>
          <a:schemeClr val="tx1"/>
        </a:solidFill>
        <a:latin typeface="+mn-lt"/>
        <a:ea typeface="+mn-ea"/>
        <a:cs typeface="+mn-cs"/>
      </a:defRPr>
    </a:lvl6pPr>
    <a:lvl7pPr marL="2837180" algn="l" defTabSz="945515" rtl="0" eaLnBrk="1" latinLnBrk="0" hangingPunct="1">
      <a:defRPr sz="1240" kern="1200">
        <a:solidFill>
          <a:schemeClr val="tx1"/>
        </a:solidFill>
        <a:latin typeface="+mn-lt"/>
        <a:ea typeface="+mn-ea"/>
        <a:cs typeface="+mn-cs"/>
      </a:defRPr>
    </a:lvl7pPr>
    <a:lvl8pPr marL="3310255" algn="l" defTabSz="945515" rtl="0" eaLnBrk="1" latinLnBrk="0" hangingPunct="1">
      <a:defRPr sz="1240" kern="1200">
        <a:solidFill>
          <a:schemeClr val="tx1"/>
        </a:solidFill>
        <a:latin typeface="+mn-lt"/>
        <a:ea typeface="+mn-ea"/>
        <a:cs typeface="+mn-cs"/>
      </a:defRPr>
    </a:lvl8pPr>
    <a:lvl9pPr marL="3782695" algn="l" defTabSz="945515" rtl="0" eaLnBrk="1" latinLnBrk="0" hangingPunct="1">
      <a:defRPr sz="12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txBox="1">
            <a:spLocks noGrp="1"/>
          </p:cNvSpPr>
          <p:nvPr>
            <p:ph type="sldNum" sz="quarter"/>
          </p:nvPr>
        </p:nvSpPr>
        <p:spPr>
          <a:xfrm>
            <a:off x="4278313" y="10156825"/>
            <a:ext cx="3278187" cy="531813"/>
          </a:xfrm>
          <a:prstGeom prst="rect">
            <a:avLst/>
          </a:prstGeom>
          <a:noFill/>
          <a:ln w="9525">
            <a:noFill/>
          </a:ln>
        </p:spPr>
        <p:txBody>
          <a:bodyPr lIns="0" tIns="0" rIns="0" bIns="0" anchor="b" anchorCtr="0"/>
          <a:lstStyle/>
          <a:p>
            <a:pPr lvl="0" algn="r" defTabSz="463550" eaLnBrk="1">
              <a:lnSpc>
                <a:spcPct val="93000"/>
              </a:lnSpc>
              <a:spcBef>
                <a:spcPct val="0"/>
              </a:spcBef>
              <a:buClrTx/>
              <a:buFontTx/>
              <a:buChar char="•"/>
              <a:tabLst>
                <a:tab pos="0" algn="l"/>
                <a:tab pos="447675" algn="l"/>
                <a:tab pos="897255" algn="l"/>
                <a:tab pos="1346200" algn="l"/>
                <a:tab pos="1795780" algn="l"/>
                <a:tab pos="2244725" algn="l"/>
                <a:tab pos="2694305" algn="l"/>
                <a:tab pos="3143250" algn="l"/>
                <a:tab pos="3592830" algn="l"/>
                <a:tab pos="4041775" algn="l"/>
                <a:tab pos="4491355" algn="l"/>
                <a:tab pos="4940300" algn="l"/>
                <a:tab pos="5389880" algn="l"/>
                <a:tab pos="5838825" algn="l"/>
                <a:tab pos="6288405" algn="l"/>
                <a:tab pos="6737350" algn="l"/>
                <a:tab pos="7186930" algn="l"/>
                <a:tab pos="7635875" algn="l"/>
                <a:tab pos="8085455" algn="l"/>
                <a:tab pos="8534400" algn="l"/>
                <a:tab pos="8983980" algn="l"/>
              </a:tabLst>
            </a:pPr>
            <a:fld id="{9A0DB2DC-4C9A-4742-B13C-FB6460FD3503}" type="slidenum">
              <a:rPr lang="pt-BR" altLang="pt-BR" sz="1400" dirty="0">
                <a:ea typeface="DejaVu Sans"/>
              </a:rPr>
              <a:t>1</a:t>
            </a:fld>
            <a:endParaRPr lang="pt-BR" altLang="pt-BR" sz="1400" dirty="0">
              <a:ea typeface="DejaVu Sans"/>
            </a:endParaRPr>
          </a:p>
        </p:txBody>
      </p:sp>
      <p:sp>
        <p:nvSpPr>
          <p:cNvPr id="4099" name="Rectangle 1"/>
          <p:cNvSpPr>
            <a:spLocks noGrp="1" noRot="1" noChangeAspect="1" noTextEdit="1"/>
          </p:cNvSpPr>
          <p:nvPr>
            <p:ph type="sldImg"/>
          </p:nvPr>
        </p:nvSpPr>
        <p:spPr>
          <a:xfrm>
            <a:off x="2362200" y="812800"/>
            <a:ext cx="2833688" cy="4008438"/>
          </a:xfrm>
          <a:solidFill>
            <a:srgbClr val="FFFFFF">
              <a:alpha val="100000"/>
            </a:srgbClr>
          </a:solidFill>
          <a:ln>
            <a:solidFill>
              <a:srgbClr val="000000">
                <a:alpha val="100000"/>
              </a:srgbClr>
            </a:solidFill>
            <a:miter lim="800000"/>
          </a:ln>
        </p:spPr>
      </p:sp>
      <p:sp>
        <p:nvSpPr>
          <p:cNvPr id="4100" name="Text Box 2"/>
          <p:cNvSpPr txBox="1"/>
          <p:nvPr/>
        </p:nvSpPr>
        <p:spPr>
          <a:xfrm>
            <a:off x="755650" y="5078413"/>
            <a:ext cx="6048375" cy="4811712"/>
          </a:xfrm>
          <a:prstGeom prst="rect">
            <a:avLst/>
          </a:prstGeom>
          <a:noFill/>
          <a:ln w="9525">
            <a:noFill/>
          </a:ln>
        </p:spPr>
        <p:txBody>
          <a:bodyPr wrap="none" anchor="ctr" anchorCtr="0"/>
          <a:lstStyle/>
          <a:p>
            <a:pPr lvl="0" eaLnBrk="1">
              <a:lnSpc>
                <a:spcPct val="94000"/>
              </a:lnSpc>
              <a:buClr>
                <a:srgbClr val="000000"/>
              </a:buClr>
              <a:buSzPct val="100000"/>
              <a:buFont typeface="Times New Roman" panose="02020603050405020304" pitchFamily="18" charset="0"/>
            </a:pPr>
            <a:endParaRPr lang="pt-BR" altLang="pt-B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pt-BR"/>
              <a:t>Clique para editar o título mestre</a:t>
            </a:r>
            <a:endParaRPr lang="en-US" dirty="0"/>
          </a:p>
        </p:txBody>
      </p:sp>
      <p:sp>
        <p:nvSpPr>
          <p:cNvPr id="3" name="Subtitle 2"/>
          <p:cNvSpPr>
            <a:spLocks noGrp="1"/>
          </p:cNvSpPr>
          <p:nvPr>
            <p:ph type="subTitle" idx="1" hasCustomPrompt="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pt-BR"/>
              <a:t>Clique para editar o estilo do subtítulo mestre</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hasCustomPrompt="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hasCustomPrompt="1"/>
          </p:nvPr>
        </p:nvSpPr>
        <p:spPr>
          <a:xfrm>
            <a:off x="519728" y="569240"/>
            <a:ext cx="4795669" cy="9060817"/>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Personalizado">
    <p:spTree>
      <p:nvGrpSpPr>
        <p:cNvPr id="1" name=""/>
        <p:cNvGrpSpPr/>
        <p:nvPr/>
      </p:nvGrpSpPr>
      <p:grpSpPr>
        <a:xfrm>
          <a:off x="0" y="0"/>
          <a:ext cx="0" cy="0"/>
          <a:chOff x="0" y="0"/>
          <a:chExt cx="0" cy="0"/>
        </a:xfrm>
      </p:grpSpPr>
      <p:sp>
        <p:nvSpPr>
          <p:cNvPr id="2" name="Título 1"/>
          <p:cNvSpPr>
            <a:spLocks noGrp="1"/>
          </p:cNvSpPr>
          <p:nvPr>
            <p:ph type="title"/>
          </p:nvPr>
        </p:nvSpPr>
        <p:spPr>
          <a:xfrm>
            <a:off x="377389" y="426595"/>
            <a:ext cx="6800136" cy="1780472"/>
          </a:xfrm>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Rodapé 3"/>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Número de Slide 4"/>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hasCustomPrompt="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pt-BR"/>
              <a:t>Clique para editar o título mestre</a:t>
            </a:r>
            <a:endParaRPr lang="en-US" dirty="0"/>
          </a:p>
        </p:txBody>
      </p:sp>
      <p:sp>
        <p:nvSpPr>
          <p:cNvPr id="3" name="Text Placeholder 2"/>
          <p:cNvSpPr>
            <a:spLocks noGrp="1"/>
          </p:cNvSpPr>
          <p:nvPr>
            <p:ph type="body" idx="1" hasCustomPrompt="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Rodapé 4"/>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Número de Slide 5"/>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hasCustomPrompt="1"/>
          </p:nvPr>
        </p:nvSpPr>
        <p:spPr>
          <a:xfrm>
            <a:off x="519728"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hasCustomPrompt="1"/>
          </p:nvPr>
        </p:nvSpPr>
        <p:spPr>
          <a:xfrm>
            <a:off x="3827085" y="2846200"/>
            <a:ext cx="3212862" cy="6783857"/>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pt-BR"/>
              <a:t>Clique para editar o título mestre</a:t>
            </a:r>
            <a:endParaRPr lang="en-US" dirty="0"/>
          </a:p>
        </p:txBody>
      </p:sp>
      <p:sp>
        <p:nvSpPr>
          <p:cNvPr id="3" name="Text Placeholder 2"/>
          <p:cNvSpPr>
            <a:spLocks noGrp="1"/>
          </p:cNvSpPr>
          <p:nvPr>
            <p:ph type="body" idx="1" hasCustomPrompt="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pt-BR"/>
              <a:t>Clique para editar o texto mestre</a:t>
            </a:r>
          </a:p>
        </p:txBody>
      </p:sp>
      <p:sp>
        <p:nvSpPr>
          <p:cNvPr id="4" name="Content Placeholder 3"/>
          <p:cNvSpPr>
            <a:spLocks noGrp="1"/>
          </p:cNvSpPr>
          <p:nvPr>
            <p:ph sz="half" idx="2" hasCustomPrompt="1"/>
          </p:nvPr>
        </p:nvSpPr>
        <p:spPr>
          <a:xfrm>
            <a:off x="520713" y="3905482"/>
            <a:ext cx="3198096"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hasCustomPrompt="1"/>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pt-BR"/>
              <a:t>Clique para editar o texto mestre</a:t>
            </a:r>
          </a:p>
        </p:txBody>
      </p:sp>
      <p:sp>
        <p:nvSpPr>
          <p:cNvPr id="6" name="Content Placeholder 5"/>
          <p:cNvSpPr>
            <a:spLocks noGrp="1"/>
          </p:cNvSpPr>
          <p:nvPr>
            <p:ph sz="quarter" idx="4" hasCustomPrompt="1"/>
          </p:nvPr>
        </p:nvSpPr>
        <p:spPr>
          <a:xfrm>
            <a:off x="3827086" y="3905482"/>
            <a:ext cx="3213847" cy="5744375"/>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Espaço Reservado para Data 6"/>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8" name="Espaço Reservado para Rodapé 7"/>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9" name="Espaço Reservado para Número de Slide 8"/>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Espaço Reservado para Data 2"/>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Rodapé 3"/>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Espaço Reservado para Número de Slide 4"/>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3" name="Espaço Reservado para Rodapé 2"/>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4" name="Espaço Reservado para Número de Slide 3"/>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Content Placeholder 2"/>
          <p:cNvSpPr>
            <a:spLocks noGrp="1"/>
          </p:cNvSpPr>
          <p:nvPr>
            <p:ph idx="1" hasCustomPrompt="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213847" y="1539425"/>
            <a:ext cx="3827085" cy="7598117"/>
          </a:xfrm>
        </p:spPr>
        <p:txBody>
          <a:bodyPr vert="horz" wrap="square" lIns="91440" tIns="45720" rIns="91440" bIns="45720" numCol="1" rtlCol="0" anchor="t" anchorCtr="0" compatLnSpc="1">
            <a:normAutofit/>
          </a:bodyPr>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pPr marL="0" marR="0" lvl="0" indent="0" algn="l" defTabSz="755650" rtl="0" eaLnBrk="0" fontAlgn="base" latinLnBrk="0" hangingPunct="0">
              <a:lnSpc>
                <a:spcPct val="90000"/>
              </a:lnSpc>
              <a:spcBef>
                <a:spcPts val="825"/>
              </a:spcBef>
              <a:spcAft>
                <a:spcPct val="0"/>
              </a:spcAft>
              <a:buClrTx/>
              <a:buSzTx/>
              <a:buFont typeface="Arial" panose="020B0604020202020204" pitchFamily="34" charset="0"/>
              <a:buNone/>
              <a:defRPr/>
            </a:pPr>
            <a:r>
              <a:rPr kumimoji="0" lang="pt-BR" sz="2645" b="0" i="0" u="none" strike="noStrike" kern="1200" cap="none" spc="0" normalizeH="0" baseline="0" noProof="0">
                <a:ln>
                  <a:noFill/>
                </a:ln>
                <a:solidFill>
                  <a:schemeClr val="tx1"/>
                </a:solidFill>
                <a:effectLst/>
                <a:uLnTx/>
                <a:uFillTx/>
                <a:latin typeface="+mn-lt"/>
                <a:ea typeface="+mn-ea"/>
                <a:cs typeface="+mn-cs"/>
              </a:rPr>
              <a:t>Clique no ícone para adicionar uma imagem</a:t>
            </a:r>
            <a:endParaRPr kumimoji="0" lang="en-US" sz="2645"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pt-BR"/>
              <a:t>Clique para editar o texto mestre</a:t>
            </a:r>
          </a:p>
        </p:txBody>
      </p:sp>
      <p:sp>
        <p:nvSpPr>
          <p:cNvPr id="5" name="Espaço Reservado para Data 4"/>
          <p:cNvSpPr>
            <a:spLocks noGrp="1"/>
          </p:cNvSpPr>
          <p:nvPr>
            <p:ph type="dt" sz="half" idx="10"/>
          </p:nvPr>
        </p:nvSpPr>
        <p:spPr/>
        <p:txBody>
          <a:body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Espaço Reservado para Rodapé 5"/>
          <p:cNvSpPr>
            <a:spLocks noGrp="1"/>
          </p:cNvSpPr>
          <p:nvPr>
            <p:ph type="ftr" sz="quarter" idx="11"/>
          </p:nvPr>
        </p:nvSpPr>
        <p:spPr/>
        <p:txBody>
          <a:body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7" name="Espaço Reservado para Número de Slide 6"/>
          <p:cNvSpPr>
            <a:spLocks noGrp="1"/>
          </p:cNvSpPr>
          <p:nvPr>
            <p:ph type="sldNum" sz="quarter" idx="12"/>
          </p:nvPr>
        </p:nvSpPr>
        <p:spPr/>
        <p:txBody>
          <a:body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519113" y="569913"/>
            <a:ext cx="6521450" cy="2065337"/>
          </a:xfrm>
          <a:prstGeom prst="rect">
            <a:avLst/>
          </a:prstGeom>
          <a:noFill/>
          <a:ln w="9525">
            <a:noFill/>
          </a:ln>
        </p:spPr>
        <p:txBody>
          <a:bodyPr anchor="ctr" anchorCtr="0"/>
          <a:lstStyle/>
          <a:p>
            <a:pPr lvl="0"/>
            <a:r>
              <a:rPr lang="pt-BR" altLang="pt-BR" dirty="0"/>
              <a:t>Clique para editar o título mestre</a:t>
            </a:r>
            <a:endParaRPr lang="en-US" altLang="pt-BR" dirty="0"/>
          </a:p>
        </p:txBody>
      </p:sp>
      <p:sp>
        <p:nvSpPr>
          <p:cNvPr id="1027" name="Text Placeholder 2"/>
          <p:cNvSpPr>
            <a:spLocks noGrp="1"/>
          </p:cNvSpPr>
          <p:nvPr>
            <p:ph type="body" idx="1"/>
          </p:nvPr>
        </p:nvSpPr>
        <p:spPr>
          <a:xfrm>
            <a:off x="519113" y="2846388"/>
            <a:ext cx="6521450" cy="6783387"/>
          </a:xfrm>
          <a:prstGeom prst="rect">
            <a:avLst/>
          </a:prstGeom>
          <a:noFill/>
          <a:ln w="9525">
            <a:noFill/>
          </a:ln>
        </p:spPr>
        <p:txBody>
          <a:bodyPr/>
          <a:lstStyle/>
          <a:p>
            <a:pPr lvl="0"/>
            <a:r>
              <a:rPr lang="pt-BR" altLang="pt-BR" dirty="0"/>
              <a:t>Clique para editar o texto mestre</a:t>
            </a:r>
          </a:p>
          <a:p>
            <a:pPr lvl="1"/>
            <a:r>
              <a:rPr lang="pt-BR" altLang="pt-BR" dirty="0"/>
              <a:t>Segundo nível</a:t>
            </a:r>
          </a:p>
          <a:p>
            <a:pPr lvl="2"/>
            <a:r>
              <a:rPr lang="pt-BR" altLang="pt-BR" dirty="0"/>
              <a:t>Terceiro nível</a:t>
            </a:r>
          </a:p>
          <a:p>
            <a:pPr lvl="3"/>
            <a:r>
              <a:rPr lang="pt-BR" altLang="pt-BR" dirty="0"/>
              <a:t>Quarto nível</a:t>
            </a:r>
          </a:p>
          <a:p>
            <a:pPr lvl="4"/>
            <a:r>
              <a:rPr lang="pt-BR" altLang="pt-BR" dirty="0"/>
              <a:t>Quinto nível</a:t>
            </a:r>
            <a:endParaRPr lang="en-US" altLang="pt-BR" dirty="0"/>
          </a:p>
        </p:txBody>
      </p:sp>
      <p:sp>
        <p:nvSpPr>
          <p:cNvPr id="4" name="Date Placeholder 3"/>
          <p:cNvSpPr>
            <a:spLocks noGrp="1"/>
          </p:cNvSpPr>
          <p:nvPr>
            <p:ph type="dt" sz="half" idx="2"/>
          </p:nvPr>
        </p:nvSpPr>
        <p:spPr>
          <a:xfrm>
            <a:off x="519113" y="9909175"/>
            <a:ext cx="1701800" cy="569913"/>
          </a:xfrm>
          <a:prstGeom prst="rect">
            <a:avLst/>
          </a:prstGeom>
        </p:spPr>
        <p:txBody>
          <a:bodyPr vert="horz" lIns="91440" tIns="45720" rIns="91440" bIns="45720" rtlCol="0" anchor="ctr"/>
          <a:lstStyle>
            <a:lvl1pPr algn="l" defTabSz="464820" eaLnBrk="0" hangingPunct="0">
              <a:defRPr sz="990">
                <a:solidFill>
                  <a:schemeClr val="tx1">
                    <a:tint val="75000"/>
                  </a:schemeClr>
                </a:solidFill>
                <a:ea typeface="Droid Sans Fallback" charset="0"/>
                <a:cs typeface="Droid Sans Fallback" charset="0"/>
              </a:defRPr>
            </a:lvl1pPr>
          </a:lstStyle>
          <a:p>
            <a:pPr marL="0" marR="0" lvl="0" indent="0" algn="l"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5" name="Footer Placeholder 4"/>
          <p:cNvSpPr>
            <a:spLocks noGrp="1"/>
          </p:cNvSpPr>
          <p:nvPr>
            <p:ph type="ftr" sz="quarter" idx="3"/>
          </p:nvPr>
        </p:nvSpPr>
        <p:spPr>
          <a:xfrm>
            <a:off x="2503488" y="9909175"/>
            <a:ext cx="2552700" cy="569913"/>
          </a:xfrm>
          <a:prstGeom prst="rect">
            <a:avLst/>
          </a:prstGeom>
        </p:spPr>
        <p:txBody>
          <a:bodyPr vert="horz" lIns="91440" tIns="45720" rIns="91440" bIns="45720" rtlCol="0" anchor="ctr"/>
          <a:lstStyle>
            <a:lvl1pPr algn="ctr" defTabSz="464820" eaLnBrk="0" hangingPunct="0">
              <a:defRPr sz="990">
                <a:solidFill>
                  <a:schemeClr val="tx1">
                    <a:tint val="75000"/>
                  </a:schemeClr>
                </a:solidFill>
                <a:ea typeface="Droid Sans Fallback" charset="0"/>
                <a:cs typeface="Droid Sans Fallback" charset="0"/>
              </a:defRPr>
            </a:lvl1pPr>
          </a:lstStyle>
          <a:p>
            <a:pPr marL="0" marR="0" lvl="0" indent="0" algn="ctr" defTabSz="464820" rtl="0" eaLnBrk="0" fontAlgn="base" latinLnBrk="0" hangingPunct="0">
              <a:lnSpc>
                <a:spcPct val="100000"/>
              </a:lnSpc>
              <a:spcBef>
                <a:spcPct val="0"/>
              </a:spcBef>
              <a:spcAft>
                <a:spcPct val="0"/>
              </a:spcAft>
              <a:buClrTx/>
              <a:buSzTx/>
              <a:buFontTx/>
              <a:buNone/>
              <a:defRPr/>
            </a:pPr>
            <a:endParaRPr kumimoji="0" lang="pt-BR" sz="990" b="0" i="0" u="none" strike="noStrike" kern="1200" cap="none" spc="0" normalizeH="0" baseline="0" noProof="0">
              <a:ln>
                <a:noFill/>
              </a:ln>
              <a:solidFill>
                <a:schemeClr val="tx1">
                  <a:tint val="75000"/>
                </a:schemeClr>
              </a:solidFill>
              <a:effectLst/>
              <a:uLnTx/>
              <a:uFillTx/>
              <a:latin typeface="Arial" panose="020B0604020202020204" pitchFamily="34" charset="0"/>
              <a:ea typeface="Droid Sans Fallback" charset="0"/>
              <a:cs typeface="Droid Sans Fallback" charset="0"/>
            </a:endParaRPr>
          </a:p>
        </p:txBody>
      </p:sp>
      <p:sp>
        <p:nvSpPr>
          <p:cNvPr id="6" name="Slide Number Placeholder 5"/>
          <p:cNvSpPr>
            <a:spLocks noGrp="1"/>
          </p:cNvSpPr>
          <p:nvPr>
            <p:ph type="sldNum" sz="quarter" idx="4"/>
          </p:nvPr>
        </p:nvSpPr>
        <p:spPr>
          <a:xfrm>
            <a:off x="5338763" y="9909175"/>
            <a:ext cx="1701800" cy="569913"/>
          </a:xfrm>
          <a:prstGeom prst="rect">
            <a:avLst/>
          </a:prstGeom>
        </p:spPr>
        <p:txBody>
          <a:bodyPr vert="horz" wrap="square" lIns="91440" tIns="45720" rIns="91440" bIns="45720" numCol="1" anchor="ctr" anchorCtr="0" compatLnSpc="1"/>
          <a:lstStyle>
            <a:lvl1pPr algn="r">
              <a:defRPr sz="900">
                <a:solidFill>
                  <a:srgbClr val="898989"/>
                </a:solidFill>
              </a:defRPr>
            </a:lvl1pPr>
          </a:lstStyle>
          <a:p>
            <a:pPr lvl="0">
              <a:buNone/>
            </a:pPr>
            <a:fld id="{9A0DB2DC-4C9A-4742-B13C-FB6460FD3503}" type="slidenum">
              <a:rPr lang="pt-BR" altLang="pt-BR" dirty="0">
                <a:latin typeface="Arial" panose="020B0604020202020204" pitchFamily="34" charset="0"/>
              </a:rPr>
              <a:t>‹nº›</a:t>
            </a:fld>
            <a:endParaRPr lang="pt-BR" altLang="pt-BR"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755650" rtl="0" eaLnBrk="0" fontAlgn="base" hangingPunct="0">
        <a:lnSpc>
          <a:spcPct val="90000"/>
        </a:lnSpc>
        <a:spcBef>
          <a:spcPct val="0"/>
        </a:spcBef>
        <a:spcAft>
          <a:spcPct val="0"/>
        </a:spcAft>
        <a:defRPr sz="3600" kern="1200">
          <a:solidFill>
            <a:schemeClr val="tx1"/>
          </a:solidFill>
          <a:latin typeface="+mj-lt"/>
          <a:ea typeface="+mj-ea"/>
          <a:cs typeface="+mj-cs"/>
        </a:defRPr>
      </a:lvl1pPr>
      <a:lvl2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2pPr>
      <a:lvl3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3pPr>
      <a:lvl4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4pPr>
      <a:lvl5pPr algn="l" defTabSz="755650" rtl="0" eaLnBrk="0" fontAlgn="base" hangingPunct="0">
        <a:lnSpc>
          <a:spcPct val="90000"/>
        </a:lnSpc>
        <a:spcBef>
          <a:spcPct val="0"/>
        </a:spcBef>
        <a:spcAft>
          <a:spcPct val="0"/>
        </a:spcAft>
        <a:defRPr sz="3600">
          <a:solidFill>
            <a:schemeClr val="tx1"/>
          </a:solidFill>
          <a:latin typeface="Calibri Light" panose="020F0302020204030204" pitchFamily="34" charset="0"/>
        </a:defRPr>
      </a:lvl5pPr>
      <a:lvl6pPr marL="457200" algn="l" defTabSz="755650" rtl="0" fontAlgn="base">
        <a:lnSpc>
          <a:spcPct val="90000"/>
        </a:lnSpc>
        <a:spcBef>
          <a:spcPct val="0"/>
        </a:spcBef>
        <a:spcAft>
          <a:spcPct val="0"/>
        </a:spcAft>
        <a:defRPr sz="3600">
          <a:solidFill>
            <a:schemeClr val="tx1"/>
          </a:solidFill>
          <a:latin typeface="Calibri Light" panose="020F0302020204030204" pitchFamily="34" charset="0"/>
        </a:defRPr>
      </a:lvl6pPr>
      <a:lvl7pPr marL="914400" algn="l" defTabSz="755650" rtl="0" fontAlgn="base">
        <a:lnSpc>
          <a:spcPct val="90000"/>
        </a:lnSpc>
        <a:spcBef>
          <a:spcPct val="0"/>
        </a:spcBef>
        <a:spcAft>
          <a:spcPct val="0"/>
        </a:spcAft>
        <a:defRPr sz="3600">
          <a:solidFill>
            <a:schemeClr val="tx1"/>
          </a:solidFill>
          <a:latin typeface="Calibri Light" panose="020F0302020204030204" pitchFamily="34" charset="0"/>
        </a:defRPr>
      </a:lvl7pPr>
      <a:lvl8pPr marL="1371600" algn="l" defTabSz="755650" rtl="0" fontAlgn="base">
        <a:lnSpc>
          <a:spcPct val="90000"/>
        </a:lnSpc>
        <a:spcBef>
          <a:spcPct val="0"/>
        </a:spcBef>
        <a:spcAft>
          <a:spcPct val="0"/>
        </a:spcAft>
        <a:defRPr sz="3600">
          <a:solidFill>
            <a:schemeClr val="tx1"/>
          </a:solidFill>
          <a:latin typeface="Calibri Light" panose="020F0302020204030204" pitchFamily="34" charset="0"/>
        </a:defRPr>
      </a:lvl8pPr>
      <a:lvl9pPr marL="1828800" algn="l" defTabSz="755650" rtl="0" fontAlgn="base">
        <a:lnSpc>
          <a:spcPct val="90000"/>
        </a:lnSpc>
        <a:spcBef>
          <a:spcPct val="0"/>
        </a:spcBef>
        <a:spcAft>
          <a:spcPct val="0"/>
        </a:spcAft>
        <a:defRPr sz="3600">
          <a:solidFill>
            <a:schemeClr val="tx1"/>
          </a:solidFill>
          <a:latin typeface="Calibri Light" panose="020F0302020204030204" pitchFamily="34" charset="0"/>
        </a:defRPr>
      </a:lvl9pPr>
    </p:titleStyle>
    <p:bodyStyle>
      <a:lvl1pPr marL="189230" indent="-189230" algn="l" defTabSz="755650" rtl="0" eaLnBrk="0" fontAlgn="base" hangingPunct="0">
        <a:lnSpc>
          <a:spcPct val="90000"/>
        </a:lnSpc>
        <a:spcBef>
          <a:spcPts val="825"/>
        </a:spcBef>
        <a:spcAft>
          <a:spcPct val="0"/>
        </a:spcAft>
        <a:buFont typeface="Arial" panose="020B0604020202020204" pitchFamily="34" charset="0"/>
        <a:buChar char="•"/>
        <a:defRPr sz="2300" kern="1200">
          <a:solidFill>
            <a:schemeClr val="tx1"/>
          </a:solidFill>
          <a:latin typeface="+mn-lt"/>
          <a:ea typeface="+mn-ea"/>
          <a:cs typeface="+mn-cs"/>
        </a:defRPr>
      </a:lvl1pPr>
      <a:lvl2pPr marL="567055" indent="-189230" algn="l" defTabSz="755650" rtl="0" eaLnBrk="0" fontAlgn="base" hangingPunct="0">
        <a:lnSpc>
          <a:spcPct val="90000"/>
        </a:lnSpc>
        <a:spcBef>
          <a:spcPts val="415"/>
        </a:spcBef>
        <a:spcAft>
          <a:spcPct val="0"/>
        </a:spcAft>
        <a:buFont typeface="Arial" panose="020B0604020202020204" pitchFamily="34" charset="0"/>
        <a:buChar char="•"/>
        <a:defRPr sz="1900" kern="1200">
          <a:solidFill>
            <a:schemeClr val="tx1"/>
          </a:solidFill>
          <a:latin typeface="+mn-lt"/>
          <a:ea typeface="+mn-ea"/>
          <a:cs typeface="+mn-cs"/>
        </a:defRPr>
      </a:lvl2pPr>
      <a:lvl3pPr marL="944880" indent="-189230" algn="l" defTabSz="755650" rtl="0" eaLnBrk="0" fontAlgn="base" hangingPunct="0">
        <a:lnSpc>
          <a:spcPct val="90000"/>
        </a:lnSpc>
        <a:spcBef>
          <a:spcPts val="415"/>
        </a:spcBef>
        <a:spcAft>
          <a:spcPct val="0"/>
        </a:spcAft>
        <a:buFont typeface="Arial" panose="020B0604020202020204" pitchFamily="34" charset="0"/>
        <a:buChar char="•"/>
        <a:defRPr sz="1600" kern="1200">
          <a:solidFill>
            <a:schemeClr val="tx1"/>
          </a:solidFill>
          <a:latin typeface="+mn-lt"/>
          <a:ea typeface="+mn-ea"/>
          <a:cs typeface="+mn-cs"/>
        </a:defRPr>
      </a:lvl3pPr>
      <a:lvl4pPr marL="1322705" indent="-189230" algn="l" defTabSz="755650" rtl="0" eaLnBrk="0" fontAlgn="base" hangingPunct="0">
        <a:lnSpc>
          <a:spcPct val="90000"/>
        </a:lnSpc>
        <a:spcBef>
          <a:spcPts val="415"/>
        </a:spcBef>
        <a:spcAft>
          <a:spcPct val="0"/>
        </a:spcAft>
        <a:buFont typeface="Arial" panose="020B0604020202020204" pitchFamily="34" charset="0"/>
        <a:buChar char="•"/>
        <a:defRPr sz="1400" kern="1200">
          <a:solidFill>
            <a:schemeClr val="tx1"/>
          </a:solidFill>
          <a:latin typeface="+mn-lt"/>
          <a:ea typeface="+mn-ea"/>
          <a:cs typeface="+mn-cs"/>
        </a:defRPr>
      </a:lvl4pPr>
      <a:lvl5pPr marL="1700530" indent="-189230" algn="l" defTabSz="755650" rtl="0" eaLnBrk="0" fontAlgn="base" hangingPunct="0">
        <a:lnSpc>
          <a:spcPct val="90000"/>
        </a:lnSpc>
        <a:spcBef>
          <a:spcPts val="415"/>
        </a:spcBef>
        <a:spcAft>
          <a:spcPct val="0"/>
        </a:spcAft>
        <a:buFont typeface="Arial" panose="020B0604020202020204" pitchFamily="34" charset="0"/>
        <a:buChar char="•"/>
        <a:defRPr sz="140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5650" rtl="0" eaLnBrk="1" latinLnBrk="0" hangingPunct="1">
        <a:defRPr sz="1490" kern="1200">
          <a:solidFill>
            <a:schemeClr val="tx1"/>
          </a:solidFill>
          <a:latin typeface="+mn-lt"/>
          <a:ea typeface="+mn-ea"/>
          <a:cs typeface="+mn-cs"/>
        </a:defRPr>
      </a:lvl1pPr>
      <a:lvl2pPr marL="377825" algn="l" defTabSz="755650" rtl="0" eaLnBrk="1" latinLnBrk="0" hangingPunct="1">
        <a:defRPr sz="1490" kern="1200">
          <a:solidFill>
            <a:schemeClr val="tx1"/>
          </a:solidFill>
          <a:latin typeface="+mn-lt"/>
          <a:ea typeface="+mn-ea"/>
          <a:cs typeface="+mn-cs"/>
        </a:defRPr>
      </a:lvl2pPr>
      <a:lvl3pPr marL="755650" algn="l" defTabSz="755650" rtl="0" eaLnBrk="1" latinLnBrk="0" hangingPunct="1">
        <a:defRPr sz="1490" kern="1200">
          <a:solidFill>
            <a:schemeClr val="tx1"/>
          </a:solidFill>
          <a:latin typeface="+mn-lt"/>
          <a:ea typeface="+mn-ea"/>
          <a:cs typeface="+mn-cs"/>
        </a:defRPr>
      </a:lvl3pPr>
      <a:lvl4pPr marL="1134110" algn="l" defTabSz="755650" rtl="0" eaLnBrk="1" latinLnBrk="0" hangingPunct="1">
        <a:defRPr sz="1490" kern="1200">
          <a:solidFill>
            <a:schemeClr val="tx1"/>
          </a:solidFill>
          <a:latin typeface="+mn-lt"/>
          <a:ea typeface="+mn-ea"/>
          <a:cs typeface="+mn-cs"/>
        </a:defRPr>
      </a:lvl4pPr>
      <a:lvl5pPr marL="1511935" algn="l" defTabSz="755650" rtl="0" eaLnBrk="1" latinLnBrk="0" hangingPunct="1">
        <a:defRPr sz="1490" kern="1200">
          <a:solidFill>
            <a:schemeClr val="tx1"/>
          </a:solidFill>
          <a:latin typeface="+mn-lt"/>
          <a:ea typeface="+mn-ea"/>
          <a:cs typeface="+mn-cs"/>
        </a:defRPr>
      </a:lvl5pPr>
      <a:lvl6pPr marL="1889760" algn="l" defTabSz="755650" rtl="0" eaLnBrk="1" latinLnBrk="0" hangingPunct="1">
        <a:defRPr sz="1490" kern="1200">
          <a:solidFill>
            <a:schemeClr val="tx1"/>
          </a:solidFill>
          <a:latin typeface="+mn-lt"/>
          <a:ea typeface="+mn-ea"/>
          <a:cs typeface="+mn-cs"/>
        </a:defRPr>
      </a:lvl6pPr>
      <a:lvl7pPr marL="2267585" algn="l" defTabSz="755650" rtl="0" eaLnBrk="1" latinLnBrk="0" hangingPunct="1">
        <a:defRPr sz="1490" kern="1200">
          <a:solidFill>
            <a:schemeClr val="tx1"/>
          </a:solidFill>
          <a:latin typeface="+mn-lt"/>
          <a:ea typeface="+mn-ea"/>
          <a:cs typeface="+mn-cs"/>
        </a:defRPr>
      </a:lvl7pPr>
      <a:lvl8pPr marL="2646045" algn="l" defTabSz="755650" rtl="0" eaLnBrk="1" latinLnBrk="0" hangingPunct="1">
        <a:defRPr sz="1490" kern="1200">
          <a:solidFill>
            <a:schemeClr val="tx1"/>
          </a:solidFill>
          <a:latin typeface="+mn-lt"/>
          <a:ea typeface="+mn-ea"/>
          <a:cs typeface="+mn-cs"/>
        </a:defRPr>
      </a:lvl8pPr>
      <a:lvl9pPr marL="3023870" algn="l" defTabSz="755650"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2.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1.png"/><Relationship Id="rId5" Type="http://schemas.openxmlformats.org/officeDocument/2006/relationships/tags" Target="../tags/tag5.xml"/><Relationship Id="rId10" Type="http://schemas.openxmlformats.org/officeDocument/2006/relationships/notesSlide" Target="../notesSlides/notesSlide1.xml"/><Relationship Id="rId4" Type="http://schemas.openxmlformats.org/officeDocument/2006/relationships/tags" Target="../tags/tag4.xml"/><Relationship Id="rId9"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Imagem 1"/>
          <p:cNvPicPr>
            <a:picLocks noGrp="1" noChangeAspect="1"/>
          </p:cNvPicPr>
          <p:nvPr>
            <p:ph idx="1"/>
            <p:custDataLst>
              <p:tags r:id="rId1"/>
            </p:custDataLst>
          </p:nvPr>
        </p:nvPicPr>
        <p:blipFill>
          <a:blip r:embed="rId11"/>
          <a:stretch>
            <a:fillRect/>
          </a:stretch>
        </p:blipFill>
        <p:spPr>
          <a:xfrm>
            <a:off x="0" y="0"/>
            <a:ext cx="7571740" cy="10697210"/>
          </a:xfrm>
          <a:prstGeom prst="rect">
            <a:avLst/>
          </a:prstGeom>
          <a:noFill/>
          <a:ln w="9525">
            <a:noFill/>
          </a:ln>
        </p:spPr>
      </p:pic>
      <p:sp>
        <p:nvSpPr>
          <p:cNvPr id="3076" name="CaixaDeTexto 3"/>
          <p:cNvSpPr txBox="1"/>
          <p:nvPr/>
        </p:nvSpPr>
        <p:spPr>
          <a:xfrm>
            <a:off x="251143" y="1652270"/>
            <a:ext cx="7010400" cy="830997"/>
          </a:xfrm>
          <a:prstGeom prst="rect">
            <a:avLst/>
          </a:prstGeom>
          <a:noFill/>
          <a:ln w="9525">
            <a:solidFill>
              <a:schemeClr val="bg1"/>
            </a:solidFill>
          </a:ln>
        </p:spPr>
        <p:txBody>
          <a:bodyPr>
            <a:spAutoFit/>
          </a:bodyPr>
          <a:lstStyle/>
          <a:p>
            <a:pPr algn="ctr"/>
            <a:r>
              <a:rPr lang="pt-BR" altLang="pt-BR" sz="1600" b="1" dirty="0" smtClean="0">
                <a:solidFill>
                  <a:schemeClr val="tx1"/>
                </a:solidFill>
                <a:latin typeface="Times" pitchFamily="18" charset="0"/>
              </a:rPr>
              <a:t>PROJETO DE TRABALHO EM ESTÁGIO: FORMAÇÃO </a:t>
            </a:r>
            <a:r>
              <a:rPr lang="pt-BR" altLang="pt-BR" sz="1600" b="1" dirty="0">
                <a:solidFill>
                  <a:schemeClr val="tx1"/>
                </a:solidFill>
                <a:latin typeface="Times" pitchFamily="18" charset="0"/>
              </a:rPr>
              <a:t>CIDADÃ PARA OS ALUNOS PARTICIPANTES DO </a:t>
            </a:r>
            <a:r>
              <a:rPr lang="pt-BR" altLang="pt-BR" sz="1600" b="1" dirty="0" smtClean="0">
                <a:solidFill>
                  <a:schemeClr val="tx1"/>
                </a:solidFill>
                <a:latin typeface="Times" pitchFamily="18" charset="0"/>
              </a:rPr>
              <a:t>PAFE NO IFRN  - CENTRO HISTÓRICO</a:t>
            </a:r>
            <a:endParaRPr lang="pt-BR" altLang="pt-BR" sz="1600" b="1" dirty="0">
              <a:solidFill>
                <a:schemeClr val="tx1"/>
              </a:solidFill>
              <a:latin typeface="Times" pitchFamily="18" charset="0"/>
            </a:endParaRPr>
          </a:p>
        </p:txBody>
      </p:sp>
      <p:sp>
        <p:nvSpPr>
          <p:cNvPr id="16" name="CaixaDeTexto 15"/>
          <p:cNvSpPr txBox="1"/>
          <p:nvPr/>
        </p:nvSpPr>
        <p:spPr>
          <a:xfrm>
            <a:off x="349250" y="2249562"/>
            <a:ext cx="6756400" cy="684803"/>
          </a:xfrm>
          <a:prstGeom prst="rect">
            <a:avLst/>
          </a:prstGeom>
          <a:noFill/>
        </p:spPr>
        <p:txBody>
          <a:bodyPr>
            <a:spAutoFit/>
          </a:bodyPr>
          <a:lstStyle/>
          <a:p>
            <a:pPr marR="0" algn="ctr" defTabSz="464820">
              <a:buClrTx/>
              <a:buSzTx/>
              <a:buFontTx/>
              <a:buNone/>
              <a:defRPr/>
            </a:pPr>
            <a:endParaRPr lang="pt-BR" sz="1400" noProof="0" dirty="0" smtClean="0">
              <a:solidFill>
                <a:schemeClr val="tx1"/>
              </a:solidFill>
              <a:latin typeface="+mn-lt"/>
              <a:ea typeface="Droid Sans Fallback" charset="0"/>
              <a:cs typeface="Droid Sans Fallback" charset="0"/>
              <a:sym typeface="+mn-ea"/>
            </a:endParaRPr>
          </a:p>
          <a:p>
            <a:pPr marR="0" algn="ctr" defTabSz="464820">
              <a:buClrTx/>
              <a:buSzTx/>
              <a:buFontTx/>
              <a:buNone/>
              <a:defRPr/>
            </a:pPr>
            <a:r>
              <a:rPr lang="pt-BR" sz="1050" noProof="0" dirty="0" smtClean="0">
                <a:solidFill>
                  <a:schemeClr val="tx1"/>
                </a:solidFill>
                <a:latin typeface="+mn-lt"/>
                <a:ea typeface="Droid Sans Fallback" charset="0"/>
                <a:cs typeface="Droid Sans Fallback" charset="0"/>
                <a:sym typeface="+mn-ea"/>
              </a:rPr>
              <a:t>Sayonara Carolyne Amaro da Silva, Universidade Federal do Rio Grande do Norte, sayonara.amaro@hotmail.com</a:t>
            </a:r>
            <a:endParaRPr kumimoji="0" lang="pt-BR" sz="1050" kern="1200" cap="none" spc="0" normalizeH="0" baseline="0" noProof="0" dirty="0">
              <a:solidFill>
                <a:schemeClr val="tx1"/>
              </a:solidFill>
              <a:latin typeface="+mn-lt"/>
              <a:ea typeface="Droid Sans Fallback" charset="0"/>
              <a:cs typeface="Droid Sans Fallback" charset="0"/>
            </a:endParaRPr>
          </a:p>
          <a:p>
            <a:pPr marR="0" algn="ctr" defTabSz="464820">
              <a:buClrTx/>
              <a:buSzTx/>
              <a:buFontTx/>
              <a:buNone/>
              <a:defRPr/>
            </a:pPr>
            <a:endParaRPr kumimoji="0" lang="pt-BR" sz="1400" kern="1200" cap="none" spc="0" normalizeH="0" baseline="0" noProof="0" dirty="0">
              <a:solidFill>
                <a:schemeClr val="tx1"/>
              </a:solidFill>
              <a:latin typeface="+mn-lt"/>
              <a:ea typeface="Droid Sans Fallback" charset="0"/>
              <a:cs typeface="Droid Sans Fallback" charset="0"/>
            </a:endParaRPr>
          </a:p>
        </p:txBody>
      </p:sp>
      <p:sp>
        <p:nvSpPr>
          <p:cNvPr id="3" name="CaixaDeTexto 2"/>
          <p:cNvSpPr txBox="1"/>
          <p:nvPr/>
        </p:nvSpPr>
        <p:spPr>
          <a:xfrm>
            <a:off x="3677920" y="4515038"/>
            <a:ext cx="2649538" cy="923330"/>
          </a:xfrm>
          <a:prstGeom prst="rect">
            <a:avLst/>
          </a:prstGeom>
          <a:noFill/>
        </p:spPr>
        <p:txBody>
          <a:bodyPr>
            <a:spAutoFit/>
          </a:bodyPr>
          <a:lstStyle/>
          <a:p>
            <a:pPr marL="171450" indent="-171450" defTabSz="464820">
              <a:buFont typeface="Arial" panose="020B0604020202020204" pitchFamily="34" charset="0"/>
              <a:buChar char="•"/>
              <a:defRPr/>
            </a:pPr>
            <a:r>
              <a:rPr lang="pt-BR" sz="1050" dirty="0" smtClean="0">
                <a:solidFill>
                  <a:schemeClr val="tx1"/>
                </a:solidFill>
                <a:latin typeface="+mn-lt"/>
                <a:ea typeface="Droid Sans Fallback" charset="0"/>
                <a:cs typeface="Droid Sans Fallback" charset="0"/>
              </a:rPr>
              <a:t>Planejamento </a:t>
            </a:r>
            <a:r>
              <a:rPr lang="pt-BR" sz="1050" dirty="0">
                <a:solidFill>
                  <a:schemeClr val="tx1"/>
                </a:solidFill>
                <a:latin typeface="+mn-lt"/>
                <a:ea typeface="Droid Sans Fallback" charset="0"/>
                <a:cs typeface="Droid Sans Fallback" charset="0"/>
              </a:rPr>
              <a:t>Inicial</a:t>
            </a:r>
          </a:p>
          <a:p>
            <a:pPr marL="171450" indent="-171450" defTabSz="464820">
              <a:buFont typeface="Arial" panose="020B0604020202020204" pitchFamily="34" charset="0"/>
              <a:buChar char="•"/>
              <a:defRPr/>
            </a:pPr>
            <a:r>
              <a:rPr lang="pt-BR" sz="1050" dirty="0" smtClean="0">
                <a:solidFill>
                  <a:schemeClr val="tx1"/>
                </a:solidFill>
                <a:latin typeface="+mn-lt"/>
                <a:ea typeface="Droid Sans Fallback" charset="0"/>
                <a:cs typeface="Droid Sans Fallback" charset="0"/>
              </a:rPr>
              <a:t>Articulação com </a:t>
            </a:r>
            <a:r>
              <a:rPr lang="pt-BR" sz="1050" dirty="0">
                <a:solidFill>
                  <a:schemeClr val="tx1"/>
                </a:solidFill>
                <a:latin typeface="+mn-lt"/>
                <a:ea typeface="Droid Sans Fallback" charset="0"/>
                <a:cs typeface="Droid Sans Fallback" charset="0"/>
              </a:rPr>
              <a:t>Profissionais/Grupos</a:t>
            </a:r>
          </a:p>
          <a:p>
            <a:pPr marL="171450" indent="-171450" defTabSz="464820">
              <a:buFont typeface="Arial" panose="020B0604020202020204" pitchFamily="34" charset="0"/>
              <a:buChar char="•"/>
              <a:defRPr/>
            </a:pPr>
            <a:r>
              <a:rPr lang="pt-BR" sz="1050" dirty="0">
                <a:solidFill>
                  <a:schemeClr val="tx1"/>
                </a:solidFill>
                <a:latin typeface="+mn-lt"/>
                <a:ea typeface="Droid Sans Fallback" charset="0"/>
                <a:cs typeface="Droid Sans Fallback" charset="0"/>
              </a:rPr>
              <a:t>Preparativos Logísticos</a:t>
            </a:r>
          </a:p>
          <a:p>
            <a:pPr marL="171450" indent="-171450" defTabSz="464820">
              <a:buFont typeface="Arial" panose="020B0604020202020204" pitchFamily="34" charset="0"/>
              <a:buChar char="•"/>
              <a:defRPr/>
            </a:pPr>
            <a:r>
              <a:rPr lang="pt-BR" sz="1050" dirty="0">
                <a:solidFill>
                  <a:schemeClr val="tx1"/>
                </a:solidFill>
                <a:latin typeface="+mn-lt"/>
                <a:ea typeface="Droid Sans Fallback" charset="0"/>
                <a:cs typeface="Droid Sans Fallback" charset="0"/>
              </a:rPr>
              <a:t>Execução dos Encontros Inicial</a:t>
            </a:r>
            <a:r>
              <a:rPr lang="pt-BR" sz="1050" dirty="0">
                <a:latin typeface="+mn-lt"/>
                <a:ea typeface="Droid Sans Fallback" charset="0"/>
                <a:cs typeface="Droid Sans Fallback" charset="0"/>
              </a:rPr>
              <a:t>: </a:t>
            </a:r>
            <a:r>
              <a:rPr kumimoji="0" lang="pt-BR" sz="1050" kern="1200" cap="none" spc="0" normalizeH="0" baseline="0" noProof="0" dirty="0">
                <a:latin typeface="+mn-lt"/>
                <a:ea typeface="Droid Sans Fallback" charset="0"/>
                <a:cs typeface="Droid Sans Fallback" charset="0"/>
              </a:rPr>
              <a:t>seja </a:t>
            </a:r>
            <a:r>
              <a:rPr kumimoji="0" lang="pt-BR" sz="1200" kern="1200" cap="none" spc="0" normalizeH="0" baseline="0" noProof="0" dirty="0">
                <a:latin typeface="+mn-lt"/>
                <a:ea typeface="Droid Sans Fallback" charset="0"/>
                <a:cs typeface="Droid Sans Fallback" charset="0"/>
              </a:rPr>
              <a:t>oportuno)</a:t>
            </a:r>
            <a:endParaRPr kumimoji="0" lang="pt-BR" kern="1200" cap="none" spc="0" normalizeH="0" baseline="0" noProof="0" dirty="0">
              <a:latin typeface="+mn-lt"/>
              <a:ea typeface="Droid Sans Fallback" charset="0"/>
              <a:cs typeface="Droid Sans Fallback" charset="0"/>
            </a:endParaRPr>
          </a:p>
        </p:txBody>
      </p:sp>
      <p:sp>
        <p:nvSpPr>
          <p:cNvPr id="26" name="CaixaDeTexto 25"/>
          <p:cNvSpPr txBox="1"/>
          <p:nvPr/>
        </p:nvSpPr>
        <p:spPr>
          <a:xfrm>
            <a:off x="625475" y="7539038"/>
            <a:ext cx="2647950" cy="406400"/>
          </a:xfrm>
          <a:prstGeom prst="rect">
            <a:avLst/>
          </a:prstGeom>
          <a:noFill/>
        </p:spPr>
        <p:txBody>
          <a:bodyPr>
            <a:spAutoFit/>
          </a:bodyPr>
          <a:lstStyle/>
          <a:p>
            <a:pPr marR="0" algn="ctr" defTabSz="464820">
              <a:buClrTx/>
              <a:buSzTx/>
              <a:buFontTx/>
              <a:buNone/>
              <a:defRPr/>
            </a:pPr>
            <a:r>
              <a:rPr kumimoji="0" lang="pt-BR" kern="1200" cap="none" spc="0" normalizeH="0" baseline="0" noProof="0" dirty="0">
                <a:latin typeface="+mn-lt"/>
                <a:ea typeface="Droid Sans Fallback" charset="0"/>
                <a:cs typeface="Droid Sans Fallback" charset="0"/>
              </a:rPr>
              <a:t>Imagem </a:t>
            </a:r>
            <a:r>
              <a:rPr kumimoji="0" lang="pt-BR" sz="1200" kern="1200" cap="none" spc="0" normalizeH="0" baseline="0" noProof="0" dirty="0">
                <a:latin typeface="+mn-lt"/>
                <a:ea typeface="Droid Sans Fallback" charset="0"/>
                <a:cs typeface="Droid Sans Fallback" charset="0"/>
              </a:rPr>
              <a:t>(caso seja oportuno)</a:t>
            </a:r>
            <a:endParaRPr kumimoji="0" lang="pt-BR" kern="1200" cap="none" spc="0" normalizeH="0" baseline="0" noProof="0" dirty="0">
              <a:latin typeface="+mn-lt"/>
              <a:ea typeface="Droid Sans Fallback" charset="0"/>
              <a:cs typeface="Droid Sans Fallback" charset="0"/>
            </a:endParaRPr>
          </a:p>
        </p:txBody>
      </p:sp>
      <p:sp>
        <p:nvSpPr>
          <p:cNvPr id="2" name="CaixaDeTexto 18"/>
          <p:cNvSpPr txBox="1"/>
          <p:nvPr>
            <p:custDataLst>
              <p:tags r:id="rId2"/>
            </p:custDataLst>
          </p:nvPr>
        </p:nvSpPr>
        <p:spPr>
          <a:xfrm>
            <a:off x="277971" y="2724047"/>
            <a:ext cx="6853238" cy="1500411"/>
          </a:xfrm>
          <a:prstGeom prst="rect">
            <a:avLst/>
          </a:prstGeom>
          <a:noFill/>
        </p:spPr>
        <p:txBody>
          <a:bodyPr>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INTRODUÇÃO</a:t>
            </a:r>
          </a:p>
          <a:p>
            <a:pPr algn="just" defTabSz="464820">
              <a:defRPr/>
            </a:pPr>
            <a:r>
              <a:rPr lang="pt-BR" sz="1050" dirty="0">
                <a:solidFill>
                  <a:schemeClr val="tx1"/>
                </a:solidFill>
                <a:latin typeface="+mn-lt"/>
                <a:ea typeface="Droid Sans Fallback" charset="0"/>
                <a:cs typeface="Droid Sans Fallback" charset="0"/>
              </a:rPr>
              <a:t>O projeto de trabalho em estágio proposto </a:t>
            </a:r>
            <a:r>
              <a:rPr lang="pt-BR" sz="1050" dirty="0" smtClean="0">
                <a:solidFill>
                  <a:schemeClr val="tx1"/>
                </a:solidFill>
                <a:latin typeface="+mn-lt"/>
                <a:ea typeface="Droid Sans Fallback" charset="0"/>
                <a:cs typeface="Droid Sans Fallback" charset="0"/>
              </a:rPr>
              <a:t>baseou-se </a:t>
            </a:r>
            <a:r>
              <a:rPr lang="pt-BR" sz="1050" dirty="0">
                <a:solidFill>
                  <a:schemeClr val="tx1"/>
                </a:solidFill>
                <a:latin typeface="+mn-lt"/>
                <a:ea typeface="Droid Sans Fallback" charset="0"/>
                <a:cs typeface="Droid Sans Fallback" charset="0"/>
              </a:rPr>
              <a:t>na experiência cotidiana proporcionada pelo Estágio Supervisionado em Serviço Social no IFRN - Campus Rocas, em Natal/RN. O público-alvo </a:t>
            </a:r>
            <a:r>
              <a:rPr lang="pt-BR" sz="1050" dirty="0" smtClean="0">
                <a:solidFill>
                  <a:schemeClr val="tx1"/>
                </a:solidFill>
                <a:latin typeface="+mn-lt"/>
                <a:ea typeface="Droid Sans Fallback" charset="0"/>
                <a:cs typeface="Droid Sans Fallback" charset="0"/>
              </a:rPr>
              <a:t>foram </a:t>
            </a:r>
            <a:r>
              <a:rPr lang="pt-BR" sz="1050" dirty="0">
                <a:solidFill>
                  <a:schemeClr val="tx1"/>
                </a:solidFill>
                <a:latin typeface="+mn-lt"/>
                <a:ea typeface="Droid Sans Fallback" charset="0"/>
                <a:cs typeface="Droid Sans Fallback" charset="0"/>
              </a:rPr>
              <a:t>estudantes do Programa de Apoio à Formação Estudantil (PAFE), destinado a alunos em situação de vulnerabilidade econômica e social, visando sua permanência na instituição e oferecendo atividades educativas fora do horário de aula. Com base na realidade observada durante </a:t>
            </a:r>
            <a:r>
              <a:rPr lang="pt-BR" sz="1050" dirty="0" smtClean="0">
                <a:solidFill>
                  <a:schemeClr val="tx1"/>
                </a:solidFill>
                <a:latin typeface="+mn-lt"/>
                <a:ea typeface="Droid Sans Fallback" charset="0"/>
                <a:cs typeface="Droid Sans Fallback" charset="0"/>
              </a:rPr>
              <a:t>o estágio </a:t>
            </a:r>
            <a:r>
              <a:rPr lang="pt-BR" sz="1050" dirty="0">
                <a:solidFill>
                  <a:schemeClr val="tx1"/>
                </a:solidFill>
                <a:latin typeface="+mn-lt"/>
                <a:ea typeface="Droid Sans Fallback" charset="0"/>
                <a:cs typeface="Droid Sans Fallback" charset="0"/>
              </a:rPr>
              <a:t>supervisionado e relacionando-a com as atribuições do assistente social descritas no artigo 5º da Lei 8.662/93, o projeto enfoca a competência de orientar indivíduos e grupos na identificação e uso de recursos para defesa de seus direitos.</a:t>
            </a:r>
            <a:endParaRPr kumimoji="0" lang="pt-BR" sz="1050" kern="1200" cap="none" spc="0" normalizeH="0" baseline="0" noProof="0" dirty="0">
              <a:solidFill>
                <a:schemeClr val="tx1"/>
              </a:solidFill>
              <a:latin typeface="+mn-lt"/>
              <a:ea typeface="Droid Sans Fallback" charset="0"/>
              <a:cs typeface="Droid Sans Fallback" charset="0"/>
            </a:endParaRPr>
          </a:p>
        </p:txBody>
      </p:sp>
      <p:sp>
        <p:nvSpPr>
          <p:cNvPr id="4" name="CaixaDeTexto 20"/>
          <p:cNvSpPr txBox="1"/>
          <p:nvPr>
            <p:custDataLst>
              <p:tags r:id="rId3"/>
            </p:custDataLst>
          </p:nvPr>
        </p:nvSpPr>
        <p:spPr>
          <a:xfrm>
            <a:off x="3531319" y="7290122"/>
            <a:ext cx="3371850" cy="2469907"/>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a:solidFill>
                  <a:schemeClr val="tx1"/>
                </a:solidFill>
                <a:latin typeface="+mn-lt"/>
                <a:ea typeface="Droid Sans Fallback" charset="0"/>
                <a:cs typeface="Droid Sans Fallback" charset="0"/>
              </a:rPr>
              <a:t>REFERÊNCIAS </a:t>
            </a:r>
            <a:endParaRPr kumimoji="0" lang="pt-BR" b="1" kern="1200" cap="none" spc="0" normalizeH="0" baseline="0" noProof="0" dirty="0" smtClean="0">
              <a:solidFill>
                <a:schemeClr val="tx1"/>
              </a:solidFill>
              <a:latin typeface="+mn-lt"/>
              <a:ea typeface="Droid Sans Fallback" charset="0"/>
              <a:cs typeface="Droid Sans Fallback" charset="0"/>
            </a:endParaRPr>
          </a:p>
          <a:p>
            <a:pPr marR="0" algn="just" defTabSz="464820">
              <a:buClrTx/>
              <a:buSzTx/>
              <a:buFontTx/>
              <a:buNone/>
              <a:defRPr/>
            </a:pPr>
            <a:r>
              <a:rPr lang="pt-BR" sz="1050" dirty="0" smtClean="0">
                <a:solidFill>
                  <a:srgbClr val="000000"/>
                </a:solidFill>
                <a:latin typeface="Arial"/>
              </a:rPr>
              <a:t>INSTITUTO </a:t>
            </a:r>
            <a:r>
              <a:rPr lang="pt-BR" sz="1050" dirty="0">
                <a:solidFill>
                  <a:srgbClr val="000000"/>
                </a:solidFill>
                <a:latin typeface="Arial"/>
              </a:rPr>
              <a:t>FEDERAL DE EDUCAÇÃO CIÊNCIA E TECNOLOGIA DO RIO GRANDE DO NORTE.</a:t>
            </a:r>
            <a:r>
              <a:rPr lang="pt-BR" sz="1050" b="1" dirty="0">
                <a:solidFill>
                  <a:srgbClr val="000000"/>
                </a:solidFill>
                <a:latin typeface="Arial"/>
              </a:rPr>
              <a:t> RESOLUÇÃO Nº 34/2017</a:t>
            </a:r>
            <a:r>
              <a:rPr lang="pt-BR" sz="1050" dirty="0">
                <a:solidFill>
                  <a:srgbClr val="000000"/>
                </a:solidFill>
                <a:latin typeface="Arial"/>
              </a:rPr>
              <a:t>.. Disponível em: https://portal.ifrn.edu.br/conselhos/consup/resolucoes/2017/resolucao-no-34-2017/view. Acesso em: 8 dez. 2022</a:t>
            </a:r>
            <a:r>
              <a:rPr lang="pt-BR" sz="1050" dirty="0" smtClean="0">
                <a:solidFill>
                  <a:srgbClr val="000000"/>
                </a:solidFill>
                <a:latin typeface="Arial"/>
              </a:rPr>
              <a:t>.</a:t>
            </a:r>
          </a:p>
          <a:p>
            <a:pPr algn="just" defTabSz="464820">
              <a:defRPr/>
            </a:pPr>
            <a:endParaRPr kumimoji="0" lang="pt-BR" sz="1050" kern="1200" cap="none" spc="0" normalizeH="0" baseline="0" noProof="0" dirty="0">
              <a:solidFill>
                <a:srgbClr val="000000"/>
              </a:solidFill>
              <a:latin typeface="Arial"/>
              <a:ea typeface="Droid Sans Fallback" charset="0"/>
              <a:cs typeface="Droid Sans Fallback" charset="0"/>
            </a:endParaRPr>
          </a:p>
          <a:p>
            <a:pPr algn="just">
              <a:spcBef>
                <a:spcPts val="0"/>
              </a:spcBef>
              <a:spcAft>
                <a:spcPts val="0"/>
              </a:spcAft>
            </a:pPr>
            <a:r>
              <a:rPr lang="pt-BR" sz="1050" dirty="0">
                <a:solidFill>
                  <a:srgbClr val="000000"/>
                </a:solidFill>
                <a:latin typeface="Arial"/>
              </a:rPr>
              <a:t>BRASIL. </a:t>
            </a:r>
            <a:r>
              <a:rPr lang="pt-BR" sz="1050" b="1" dirty="0">
                <a:solidFill>
                  <a:srgbClr val="000000"/>
                </a:solidFill>
                <a:latin typeface="Arial"/>
              </a:rPr>
              <a:t>LEI Nº 8.662, DE 7 DE JUNHO DE 1993</a:t>
            </a:r>
            <a:r>
              <a:rPr lang="pt-BR" sz="1050" dirty="0">
                <a:solidFill>
                  <a:srgbClr val="000000"/>
                </a:solidFill>
                <a:latin typeface="Arial"/>
              </a:rPr>
              <a:t>. [</a:t>
            </a:r>
            <a:r>
              <a:rPr lang="pt-BR" sz="1050" i="1" dirty="0">
                <a:solidFill>
                  <a:srgbClr val="000000"/>
                </a:solidFill>
                <a:latin typeface="Arial"/>
              </a:rPr>
              <a:t>S. l.</a:t>
            </a:r>
            <a:r>
              <a:rPr lang="pt-BR" sz="1050" dirty="0">
                <a:solidFill>
                  <a:srgbClr val="000000"/>
                </a:solidFill>
                <a:latin typeface="Arial"/>
              </a:rPr>
              <a:t>], 1993. Disponível em: https://www.planalto.gov.br/ccivil_03/leis/l8662.htm. Acesso em: 8 dez. 2022.</a:t>
            </a:r>
            <a:endParaRPr lang="pt-BR" sz="1050" dirty="0"/>
          </a:p>
          <a:p>
            <a:r>
              <a:rPr lang="pt-BR" sz="1050" dirty="0"/>
              <a:t/>
            </a:r>
            <a:br>
              <a:rPr lang="pt-BR" sz="1050" dirty="0"/>
            </a:br>
            <a:endParaRPr kumimoji="0" lang="pt-BR" sz="1050" kern="1200" cap="none" spc="0" normalizeH="0" baseline="0" noProof="0" dirty="0">
              <a:solidFill>
                <a:schemeClr val="tx1"/>
              </a:solidFill>
              <a:latin typeface="+mn-lt"/>
              <a:ea typeface="Droid Sans Fallback" charset="0"/>
              <a:cs typeface="Droid Sans Fallback" charset="0"/>
            </a:endParaRPr>
          </a:p>
        </p:txBody>
      </p:sp>
      <p:sp>
        <p:nvSpPr>
          <p:cNvPr id="5" name="CaixaDeTexto 19"/>
          <p:cNvSpPr txBox="1"/>
          <p:nvPr>
            <p:custDataLst>
              <p:tags r:id="rId4"/>
            </p:custDataLst>
          </p:nvPr>
        </p:nvSpPr>
        <p:spPr>
          <a:xfrm>
            <a:off x="285274" y="4191874"/>
            <a:ext cx="3246120" cy="1500411"/>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smtClean="0">
                <a:solidFill>
                  <a:schemeClr val="tx1"/>
                </a:solidFill>
                <a:latin typeface="+mn-lt"/>
                <a:ea typeface="Droid Sans Fallback" charset="0"/>
                <a:cs typeface="Droid Sans Fallback" charset="0"/>
              </a:rPr>
              <a:t>OBJETIVOS</a:t>
            </a:r>
            <a:endParaRPr kumimoji="0" lang="pt-BR" b="1" kern="1200" cap="none" spc="0" normalizeH="0" baseline="0" noProof="0" dirty="0">
              <a:solidFill>
                <a:schemeClr val="tx1"/>
              </a:solidFill>
              <a:latin typeface="+mn-lt"/>
              <a:ea typeface="Droid Sans Fallback" charset="0"/>
              <a:cs typeface="Droid Sans Fallback" charset="0"/>
            </a:endParaRPr>
          </a:p>
          <a:p>
            <a:pPr algn="just" defTabSz="464820">
              <a:defRPr/>
            </a:pPr>
            <a:r>
              <a:rPr lang="pt-BR" sz="1050" dirty="0">
                <a:solidFill>
                  <a:schemeClr val="tx1"/>
                </a:solidFill>
                <a:latin typeface="+mn-lt"/>
                <a:ea typeface="Droid Sans Fallback" charset="0"/>
                <a:cs typeface="Droid Sans Fallback" charset="0"/>
              </a:rPr>
              <a:t>Realizar ações de formação cidadã com os estudantes do Programa de Apoio à Formação Estudantil do IFRN – Rocas, a fim de ampliar o campo informacional desses </a:t>
            </a:r>
            <a:r>
              <a:rPr lang="pt-BR" sz="1050" dirty="0" smtClean="0">
                <a:solidFill>
                  <a:schemeClr val="tx1"/>
                </a:solidFill>
                <a:latin typeface="+mn-lt"/>
                <a:ea typeface="Droid Sans Fallback" charset="0"/>
                <a:cs typeface="Droid Sans Fallback" charset="0"/>
              </a:rPr>
              <a:t>alunos, introduzir conhecimentos </a:t>
            </a:r>
            <a:r>
              <a:rPr lang="pt-BR" sz="1050" dirty="0">
                <a:solidFill>
                  <a:schemeClr val="tx1"/>
                </a:solidFill>
                <a:latin typeface="+mn-lt"/>
                <a:ea typeface="Droid Sans Fallback" charset="0"/>
                <a:cs typeface="Droid Sans Fallback" charset="0"/>
              </a:rPr>
              <a:t>sobre direitos dos estudantes além do ambiente </a:t>
            </a:r>
            <a:r>
              <a:rPr lang="pt-BR" sz="1050" dirty="0" smtClean="0">
                <a:solidFill>
                  <a:schemeClr val="tx1"/>
                </a:solidFill>
                <a:latin typeface="+mn-lt"/>
                <a:ea typeface="Droid Sans Fallback" charset="0"/>
                <a:cs typeface="Droid Sans Fallback" charset="0"/>
              </a:rPr>
              <a:t>escolar e dinamizar </a:t>
            </a:r>
            <a:r>
              <a:rPr lang="pt-BR" sz="1050" dirty="0">
                <a:solidFill>
                  <a:schemeClr val="tx1"/>
                </a:solidFill>
                <a:latin typeface="+mn-lt"/>
                <a:ea typeface="Droid Sans Fallback" charset="0"/>
                <a:cs typeface="Droid Sans Fallback" charset="0"/>
              </a:rPr>
              <a:t>atividades diárias dos alunos e contribuir para o trabalho educativo do PAFE</a:t>
            </a:r>
            <a:r>
              <a:rPr lang="pt-BR" sz="1050" dirty="0" smtClean="0">
                <a:solidFill>
                  <a:schemeClr val="tx1"/>
                </a:solidFill>
                <a:latin typeface="+mn-lt"/>
                <a:ea typeface="Droid Sans Fallback" charset="0"/>
                <a:cs typeface="Droid Sans Fallback" charset="0"/>
              </a:rPr>
              <a:t>.</a:t>
            </a:r>
          </a:p>
        </p:txBody>
      </p:sp>
      <p:sp>
        <p:nvSpPr>
          <p:cNvPr id="10" name="CaixaDeTexto 20"/>
          <p:cNvSpPr txBox="1"/>
          <p:nvPr>
            <p:custDataLst>
              <p:tags r:id="rId5"/>
            </p:custDataLst>
          </p:nvPr>
        </p:nvSpPr>
        <p:spPr>
          <a:xfrm>
            <a:off x="330547" y="7290122"/>
            <a:ext cx="3221355" cy="2746906"/>
          </a:xfrm>
          <a:prstGeom prst="rect">
            <a:avLst/>
          </a:prstGeom>
          <a:noFill/>
        </p:spPr>
        <p:txBody>
          <a:bodyPr wrap="square">
            <a:spAutoFit/>
          </a:bodyPr>
          <a:lstStyle/>
          <a:p>
            <a:pPr marR="0" algn="just" defTabSz="464820">
              <a:buClrTx/>
              <a:buSzTx/>
              <a:buFontTx/>
              <a:buNone/>
              <a:defRPr/>
            </a:pPr>
            <a:r>
              <a:rPr kumimoji="0" lang="pt-BR" b="1" kern="1200" cap="none" spc="0" normalizeH="0" baseline="0" noProof="0" dirty="0" smtClean="0">
                <a:solidFill>
                  <a:schemeClr val="tx1"/>
                </a:solidFill>
                <a:latin typeface="+mn-lt"/>
                <a:ea typeface="Droid Sans Fallback" charset="0"/>
                <a:cs typeface="Droid Sans Fallback" charset="0"/>
              </a:rPr>
              <a:t>CONCLUSÃO</a:t>
            </a:r>
            <a:endParaRPr kumimoji="0" lang="pt-BR" b="1" kern="1200" cap="none" spc="0" normalizeH="0" baseline="0" noProof="0" dirty="0">
              <a:solidFill>
                <a:schemeClr val="tx1"/>
              </a:solidFill>
              <a:latin typeface="+mn-lt"/>
              <a:ea typeface="Droid Sans Fallback" charset="0"/>
              <a:cs typeface="Droid Sans Fallback" charset="0"/>
            </a:endParaRPr>
          </a:p>
          <a:p>
            <a:r>
              <a:rPr lang="pt-BR" sz="1050" dirty="0" smtClean="0">
                <a:solidFill>
                  <a:schemeClr val="tx1"/>
                </a:solidFill>
              </a:rPr>
              <a:t>A experiência </a:t>
            </a:r>
            <a:r>
              <a:rPr lang="pt-BR" sz="1050" dirty="0">
                <a:solidFill>
                  <a:schemeClr val="tx1"/>
                </a:solidFill>
              </a:rPr>
              <a:t>de estágio obrigatório supervisionado em serviço social, contribuiu para o desenvolvimento do conhecimento e habilidades que somente em sala de aula não seria possível desenvolver, e através do desenvolvimento dessas habilidades e competências, possibilitou a atitude expressa pelo projeto de </a:t>
            </a:r>
            <a:r>
              <a:rPr lang="pt-BR" sz="1050" dirty="0" smtClean="0">
                <a:solidFill>
                  <a:schemeClr val="tx1"/>
                </a:solidFill>
              </a:rPr>
              <a:t>intervenção em questão, o qual foram obtidos resultados satisfatórios comprovados através da avaliação feita com os alunos que participaram do projeto, </a:t>
            </a:r>
            <a:r>
              <a:rPr lang="pt-BR" sz="1050" dirty="0" smtClean="0">
                <a:solidFill>
                  <a:schemeClr val="tx1"/>
                </a:solidFill>
              </a:rPr>
              <a:t>estes que </a:t>
            </a:r>
            <a:r>
              <a:rPr lang="pt-BR" sz="1050" dirty="0" smtClean="0">
                <a:solidFill>
                  <a:schemeClr val="tx1"/>
                </a:solidFill>
              </a:rPr>
              <a:t>demonstraram interesse na continuação das atividades em momento posterior ao período de estágio. </a:t>
            </a:r>
            <a:r>
              <a:rPr lang="pt-BR" dirty="0"/>
              <a:t/>
            </a:r>
            <a:br>
              <a:rPr lang="pt-BR" dirty="0"/>
            </a:br>
            <a:endParaRPr kumimoji="0" lang="pt-BR" kern="1200" cap="none" spc="0" normalizeH="0" baseline="0" noProof="0" dirty="0">
              <a:solidFill>
                <a:schemeClr val="tx1"/>
              </a:solidFill>
              <a:latin typeface="+mn-lt"/>
              <a:ea typeface="Droid Sans Fallback" charset="0"/>
              <a:cs typeface="Droid Sans Fallback" charset="0"/>
            </a:endParaRPr>
          </a:p>
        </p:txBody>
      </p:sp>
      <p:sp>
        <p:nvSpPr>
          <p:cNvPr id="23" name="CaixaDeTexto 23"/>
          <p:cNvSpPr txBox="1"/>
          <p:nvPr>
            <p:custDataLst>
              <p:tags r:id="rId6"/>
            </p:custDataLst>
          </p:nvPr>
        </p:nvSpPr>
        <p:spPr>
          <a:xfrm>
            <a:off x="3781420" y="4224458"/>
            <a:ext cx="3398838" cy="923330"/>
          </a:xfrm>
          <a:prstGeom prst="rect">
            <a:avLst/>
          </a:prstGeom>
          <a:noFill/>
        </p:spPr>
        <p:txBody>
          <a:bodyPr>
            <a:spAutoFit/>
          </a:bodyPr>
          <a:lstStyle/>
          <a:p>
            <a:pPr marR="0" algn="just" defTabSz="464820">
              <a:buClrTx/>
              <a:buSzTx/>
              <a:buFontTx/>
              <a:buNone/>
              <a:defRPr/>
            </a:pPr>
            <a:r>
              <a:rPr kumimoji="0" lang="pt-BR" b="1" kern="1200" cap="none" spc="0" normalizeH="0" baseline="0" noProof="0" dirty="0" smtClean="0">
                <a:solidFill>
                  <a:schemeClr val="tx1"/>
                </a:solidFill>
                <a:latin typeface="+mn-lt"/>
                <a:ea typeface="Droid Sans Fallback" charset="0"/>
                <a:cs typeface="Droid Sans Fallback" charset="0"/>
              </a:rPr>
              <a:t>METODOLOGIA</a:t>
            </a:r>
          </a:p>
          <a:p>
            <a:pPr marR="0" algn="just" defTabSz="464820">
              <a:buClrTx/>
              <a:buSzTx/>
              <a:buFontTx/>
              <a:buNone/>
              <a:defRPr/>
            </a:pPr>
            <a:endParaRPr kumimoji="0" lang="pt-BR" b="1" kern="1200" cap="none" spc="0" normalizeH="0" baseline="0" noProof="0" dirty="0" smtClean="0">
              <a:solidFill>
                <a:schemeClr val="tx1"/>
              </a:solidFill>
              <a:latin typeface="+mn-lt"/>
              <a:ea typeface="Droid Sans Fallback" charset="0"/>
              <a:cs typeface="Droid Sans Fallback" charset="0"/>
            </a:endParaRPr>
          </a:p>
          <a:p>
            <a:pPr marR="0" algn="just" defTabSz="464820">
              <a:buClrTx/>
              <a:buSzTx/>
              <a:buFontTx/>
              <a:buNone/>
              <a:defRPr/>
            </a:pPr>
            <a:endParaRPr lang="pt-BR" b="1" dirty="0">
              <a:solidFill>
                <a:schemeClr val="tx1"/>
              </a:solidFill>
              <a:latin typeface="+mn-lt"/>
              <a:ea typeface="Droid Sans Fallback" charset="0"/>
              <a:cs typeface="Droid Sans Fallback" charset="0"/>
            </a:endParaRPr>
          </a:p>
        </p:txBody>
      </p:sp>
      <p:sp>
        <p:nvSpPr>
          <p:cNvPr id="28" name="CaixaDeTexto 24"/>
          <p:cNvSpPr txBox="1"/>
          <p:nvPr>
            <p:custDataLst>
              <p:tags r:id="rId7"/>
            </p:custDataLst>
          </p:nvPr>
        </p:nvSpPr>
        <p:spPr>
          <a:xfrm>
            <a:off x="292467" y="5495683"/>
            <a:ext cx="6845935" cy="1777410"/>
          </a:xfrm>
          <a:prstGeom prst="rect">
            <a:avLst/>
          </a:prstGeom>
          <a:noFill/>
        </p:spPr>
        <p:txBody>
          <a:bodyPr wrap="square">
            <a:spAutoFit/>
          </a:bodyPr>
          <a:lstStyle/>
          <a:p>
            <a:pPr marR="0" algn="just" defTabSz="464820">
              <a:buClrTx/>
              <a:buSzTx/>
              <a:buFontTx/>
              <a:buNone/>
              <a:defRPr/>
            </a:pPr>
            <a:endParaRPr kumimoji="0" lang="pt-BR" b="1" kern="1200" cap="none" spc="0" normalizeH="0" baseline="0" noProof="0" dirty="0" smtClean="0">
              <a:solidFill>
                <a:schemeClr val="tx1"/>
              </a:solidFill>
              <a:latin typeface="+mn-lt"/>
              <a:ea typeface="Droid Sans Fallback" charset="0"/>
              <a:cs typeface="Droid Sans Fallback" charset="0"/>
            </a:endParaRPr>
          </a:p>
          <a:p>
            <a:pPr marR="0" algn="just" defTabSz="464820">
              <a:buClrTx/>
              <a:buSzTx/>
              <a:buFontTx/>
              <a:buNone/>
              <a:defRPr/>
            </a:pPr>
            <a:r>
              <a:rPr kumimoji="0" lang="pt-BR" b="1" kern="1200" cap="none" spc="0" normalizeH="0" baseline="0" noProof="0" dirty="0" smtClean="0">
                <a:solidFill>
                  <a:schemeClr val="tx1"/>
                </a:solidFill>
                <a:latin typeface="+mn-lt"/>
                <a:ea typeface="Droid Sans Fallback" charset="0"/>
                <a:cs typeface="Droid Sans Fallback" charset="0"/>
              </a:rPr>
              <a:t>RESULTADOS</a:t>
            </a:r>
          </a:p>
          <a:p>
            <a:pPr marR="0" algn="just" defTabSz="464820">
              <a:buClrTx/>
              <a:buSzTx/>
              <a:buFontTx/>
              <a:buNone/>
              <a:defRPr/>
            </a:pPr>
            <a:r>
              <a:rPr lang="pt-BR" sz="1050" dirty="0" smtClean="0">
                <a:solidFill>
                  <a:schemeClr val="tx1"/>
                </a:solidFill>
                <a:cs typeface="Arial" panose="020B0604020202020204" pitchFamily="34" charset="0"/>
              </a:rPr>
              <a:t>As </a:t>
            </a:r>
            <a:r>
              <a:rPr lang="pt-BR" sz="1050" dirty="0" smtClean="0">
                <a:solidFill>
                  <a:schemeClr val="tx1"/>
                </a:solidFill>
                <a:cs typeface="Arial" panose="020B0604020202020204" pitchFamily="34" charset="0"/>
              </a:rPr>
              <a:t>atividades tiveram o intuito de introduzir informações que ultrapassem o ambiente escolar, no campo dos direitos dos estudantes, dinamizar as atividades realizadas diariamente por eles nos setores e contribuir na finalidade das atividades de trabalho educativo proposto na resolução do PAFE, além de ampliar as ações do serviço social no campus de forma que estas, como atividades que fazem parte do processo de trabalho das assistentes sociais, sejam incorporadas no plano de ação do Serviço Social no IFRN – Centro Histórico.</a:t>
            </a:r>
          </a:p>
          <a:p>
            <a:r>
              <a:rPr lang="pt-BR" sz="1050" dirty="0"/>
              <a:t/>
            </a:r>
            <a:br>
              <a:rPr lang="pt-BR" sz="1050" dirty="0"/>
            </a:br>
            <a:endParaRPr kumimoji="0" lang="pt-BR" sz="1050" kern="1200" cap="none" spc="0" normalizeH="0" baseline="0" noProof="0" dirty="0">
              <a:solidFill>
                <a:schemeClr val="tx1"/>
              </a:solidFill>
              <a:latin typeface="+mn-lt"/>
              <a:ea typeface="Droid Sans Fallback" charset="0"/>
              <a:cs typeface="Droid Sans Fallback" charset="0"/>
            </a:endParaRPr>
          </a:p>
        </p:txBody>
      </p:sp>
      <p:pic>
        <p:nvPicPr>
          <p:cNvPr id="3087" name="Imagem 8"/>
          <p:cNvPicPr>
            <a:picLocks noChangeAspect="1"/>
          </p:cNvPicPr>
          <p:nvPr>
            <p:custDataLst>
              <p:tags r:id="rId8"/>
            </p:custDataLst>
          </p:nvPr>
        </p:nvPicPr>
        <p:blipFill>
          <a:blip r:embed="rId12"/>
          <a:stretch>
            <a:fillRect/>
          </a:stretch>
        </p:blipFill>
        <p:spPr>
          <a:xfrm>
            <a:off x="293688" y="117475"/>
            <a:ext cx="3005137" cy="1200150"/>
          </a:xfrm>
          <a:prstGeom prst="rect">
            <a:avLst/>
          </a:prstGeom>
          <a:noFill/>
          <a:ln w="9525">
            <a:noFill/>
          </a:ln>
        </p:spPr>
      </p:pic>
    </p:spTree>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470</Words>
  <Application>Microsoft Office PowerPoint</Application>
  <PresentationFormat>Personalizar</PresentationFormat>
  <Paragraphs>25</Paragraphs>
  <Slides>1</Slides>
  <Notes>1</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XXI SEMINARIO DE PESQUISA DO CCSA</dc:title>
  <dc:creator>ASSTEC</dc:creator>
  <cp:lastModifiedBy>DPE-NTB043</cp:lastModifiedBy>
  <cp:revision>45</cp:revision>
  <dcterms:created xsi:type="dcterms:W3CDTF">2015-12-02T19:07:00Z</dcterms:created>
  <dcterms:modified xsi:type="dcterms:W3CDTF">2024-07-24T13:17:47Z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0D36887F5AA949D99BC3C0B81F2CE5F2_13</vt:lpwstr>
  </property>
  <property fmtid="{D5CDD505-2E9C-101B-9397-08002B2CF9AE}" pid="3" name="KSOProductBuildVer">
    <vt:lpwstr>1046-12.2.0.17119</vt:lpwstr>
  </property>
</Properties>
</file>