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wbXg62bcyF8is24EDmESLWVJ7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paulo.alves.115@ufrn.edu.br" TargetMode="External"/><Relationship Id="rId5" Type="http://schemas.openxmlformats.org/officeDocument/2006/relationships/hyperlink" Target="https://repositorio.ufrn.br/jspui/handle/123456789/57708" TargetMode="External"/><Relationship Id="rId6" Type="http://schemas.openxmlformats.org/officeDocument/2006/relationships/image" Target="../media/image3.png"/><Relationship Id="rId7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51143" y="1195070"/>
            <a:ext cx="7010400" cy="1015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COLEÇÃO AFRO-RELIGIOSA DO MUSEU CÂMARA CASCUDO</a:t>
            </a:r>
            <a:r>
              <a:rPr b="1" i="0" lang="pt-BR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: </a:t>
            </a: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 preservação da cultura material dos terreiros potiguares.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12433" y="2181860"/>
            <a:ext cx="6756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Paulo Ricardo de Oliveira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Alves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UFRN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paulo.alves.115@ufrn.edu.br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Patricia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Ladeira Penna Macedo, UFRN, patricia.macedo@ufrn.br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81623" y="2681923"/>
            <a:ext cx="68532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religiosidade do território potiguar apesar de sua diversidade, é fortemente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representada pelo cristianismo, visivelmente presente nas edificações, festividades e costumes da população. Enquanto isso os religiosos de matrizes africanos, dispõe de poucos espaços além dos terreiros para expressarem a sua cultura e crenças, devido ao racismo religioso enraizado em parte da população. Nesse contexto, o Museu Câmara Cascudo tem a iniciativa de incluir em seu acervo, uma coleção dedicada a religiosidade afro-brasileira praticada pelos terreiros da cidade de Natal com finalidade de demarcar a cultura material desses espaços trazendo informações sobre função/usos desses objetos.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754120" y="8446770"/>
            <a:ext cx="3372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LODY, Raul; PEREIRA, Wani Fernandes. </a:t>
            </a:r>
            <a:r>
              <a:rPr b="1" lang="pt-BR" sz="9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Xangô, Umbanda e mestria da Jurema na cidade do Natal RN</a:t>
            </a:r>
            <a:r>
              <a:rPr lang="pt-BR" sz="9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 coleção afro-brasileira do Museu "Câmara Cascudo" UFRN. Natal, RN: Ed. Universitária, 1994. 115 p. Disponível em: </a:t>
            </a:r>
            <a:r>
              <a:rPr lang="pt-BR" sz="900" u="sng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5"/>
              </a:rPr>
              <a:t>https://repositorio.ufrn.br/jspui/handle/123456789/57708</a:t>
            </a:r>
            <a:r>
              <a:rPr lang="pt-BR" sz="9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.Aceso em: 14 de jul.2024.</a:t>
            </a:r>
            <a:endParaRPr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99085" y="4039235"/>
            <a:ext cx="34275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Discorrer sobre a coleção e sua importância na compreensão da cultura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 dos terreiros potiguares;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Enfatizar a contribuição dos museus para inclusão e visibilidade dos povos tradicionais de terreiro e sua cultura religiosa.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699000" y="5566860"/>
            <a:ext cx="34080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A coleção afro-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religiosa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Museu Câmara Cascudo é constituída por 398 peças, parte adquirida por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compra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materiais em lojas de umbanda da cidade Natal, doações de acervos particulares e de outras instituições. A coleção foi inaugurada na década de 1980, logo após a reforma do museu, tinha como particularidade a exposição de um </a:t>
            </a:r>
            <a:r>
              <a:rPr b="1"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“peji”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nome dado ao altar utilizado pelos cultos afro-religiosos. A montagem do peji foi orientada e conduzida pelo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babalorixá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Joãozinho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Iemanjá, sacerdote do terreiro Palácio de Iemanjá Ogunté(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Lody;Pereira,1994,p.10)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Outro aspecto importante desta col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eção é que ela nos propicia visualizar a religiosidade dos terreiros de Natal de um período datado, em que é possível identificar a presença de elementos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b="1"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Candomblé Nagô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(chamado de Xangô), da </a:t>
            </a:r>
            <a:r>
              <a:rPr b="1"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Jurema Sagrada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da </a:t>
            </a:r>
            <a:r>
              <a:rPr b="1"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Umbanda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289200" y="8097855"/>
            <a:ext cx="32214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Constatamos que presença desta coleção no museu nos permite entrar em contato com a memória religiosa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presente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materialidade dos objetos que compõe a mesma. Cada objeto projeta em si a simbologia do que representa o sagrado na crença dos povos de terreiro de Natal.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O museu por sua parte, nos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conscientiza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seu papel como contribuinte para visibilidade e preservação da memória deste grupo que historicamente lutou pelo reconhecimento e direito de culto as religiões dos seus antepassados.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779838" y="4051618"/>
            <a:ext cx="33987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percurso metodológico deste trabalho se deu por meio da pesquisa bibliográfica, em que fizemos o levantamento das informações descritivas sobre a coleção afro-religiosa do Museu Câmara Cascudo. Após isso, realizamos uma visita ao local, para averiguar a existência desta coleção e confirmar as informações que foram coletadas sobre ela.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247025" y="5421000"/>
            <a:ext cx="2181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/>
          <p:cNvSpPr txBox="1"/>
          <p:nvPr/>
        </p:nvSpPr>
        <p:spPr>
          <a:xfrm>
            <a:off x="262550" y="5671025"/>
            <a:ext cx="3372000" cy="1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Foto: </a:t>
            </a:r>
            <a:r>
              <a:rPr lang="pt-BR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Exposição de um peji de Umbanda no Museu Câmara Cascudo, Natal / RN.</a:t>
            </a: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463500" y="7823725"/>
            <a:ext cx="2872800" cy="1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Fonte: Arquivo do Museu Câmara Cascudo.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9475" y="5943600"/>
            <a:ext cx="2740424" cy="1956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