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10692125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6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6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9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0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00" cy="106971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4"/>
          <p:cNvSpPr txBox="1"/>
          <p:nvPr/>
        </p:nvSpPr>
        <p:spPr>
          <a:xfrm>
            <a:off x="268568" y="1271720"/>
            <a:ext cx="7010400" cy="585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b="1" lang="pt-B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BUSCA POR UM DIREITO À TERRA: as proximidades entre</a:t>
            </a:r>
            <a:r>
              <a:rPr b="1" lang="pt-B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comunidade de Canudos e “O Pagador de Promessas” de Dias Gomes</a:t>
            </a:r>
            <a:endParaRPr/>
          </a:p>
        </p:txBody>
      </p:sp>
      <p:sp>
        <p:nvSpPr>
          <p:cNvPr id="98" name="Google Shape;98;p14"/>
          <p:cNvSpPr txBox="1"/>
          <p:nvPr/>
        </p:nvSpPr>
        <p:spPr>
          <a:xfrm>
            <a:off x="401696" y="1864510"/>
            <a:ext cx="6756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Caio Lucas Lopes Tinô, UFRN, caio.tino.079@ufrn.edu.br; Heloyze Raquel Pinheiro de Souza, UFRN, heloyze.pinheiro.082@ufrn.edu.br; Lauro Marinho Maia Neto; UFRN, lauro.marinho.071@ufrn.edu.br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-12075" y="7539038"/>
            <a:ext cx="2648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319636" y="2333986"/>
            <a:ext cx="6853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4"/>
          <p:cNvSpPr txBox="1"/>
          <p:nvPr/>
        </p:nvSpPr>
        <p:spPr>
          <a:xfrm>
            <a:off x="3638545" y="8793595"/>
            <a:ext cx="3372000" cy="16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PAGADOR de promessas. Direção de Anselmo Duarte. Brasil: Globo Filmes, 1962.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MOURA, Clóvis. </a:t>
            </a:r>
            <a:r>
              <a:rPr b="1"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Sociologia política da guerra camponesa de Canudos: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destruição do Belo Monte ao aparecimento do MST. São Paulo: Expressão Popular, 2000. 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CUNHA, Euclides. </a:t>
            </a:r>
            <a:r>
              <a:rPr b="1"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Sertões</a:t>
            </a:r>
            <a:r>
              <a:rPr i="1"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Brasília: Biblioteca Nacional do Livro, 1902. 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4"/>
          <p:cNvSpPr txBox="1"/>
          <p:nvPr/>
        </p:nvSpPr>
        <p:spPr>
          <a:xfrm>
            <a:off x="293710" y="3909473"/>
            <a:ext cx="3427500" cy="15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(1) I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nvestigar as semelhanças nas estruturas sociais entre a comunidade de Canudos e "O Pagador de Promessas", destacando as questões de fé e resistência; (2) Examinar como a luta pela terra é retratada em ambos os contextos; (3) Analisar a como "O Pagador de Promessas" reflete as figuras históricas de Canudos, considerando a liderança, a fé e o sacrifício.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3393450" y="6838800"/>
            <a:ext cx="3862200" cy="195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1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Em “O Pagador de Promessas”, o protagonista Zé do Burro faz uma promessa de carregar uma cruz até a igreja de Santa Bárbara caso seu burro fosse salvo. Além disso, ele se compromete a dividir suas terras igualmente entre aqueles em situação de vulnerabilidade econômica, assim como ele próprio. Ao longo da obra, Zé do Burro enfrenta enganos e tem sua sanidade questionada devido ao seu desejo de possuir um pedaço de terra em seu nome e proporcionar a mesma oportunidade aos seus companheiros. Dessa forma, a narrativa aproxima-se dos eventos de Canudos e da luta pelo direito à terra como um direito humano fundamental.</a:t>
            </a:r>
            <a:endParaRPr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/>
          <p:cNvSpPr txBox="1"/>
          <p:nvPr/>
        </p:nvSpPr>
        <p:spPr>
          <a:xfrm>
            <a:off x="396750" y="8463355"/>
            <a:ext cx="32214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Canudos foi um dos maiores exemplos de uma comunidade camponesa que, apesar das adversidades, organizou-se política e economicamente. Prescindindo tanto do reconhecimento da República (que os negligenciava) quanto da classe latifundiária (que os explorava). No mesmo sentido, a obra cinematográfica “O Pagador de Promessas” reflete a necessidade de uma divisão igualitária de terras que somente ocorre entre os mais vulneráveis.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/>
          <p:cNvSpPr txBox="1"/>
          <p:nvPr/>
        </p:nvSpPr>
        <p:spPr>
          <a:xfrm>
            <a:off x="3790938" y="3909468"/>
            <a:ext cx="3398700" cy="15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estudo em questão configura-se como uma pesquisa exploratória, buscando analisar as características da comunidade de Canudos e possível familiaridade com obra cinematográfica de Dias Gomes. Para alcançar tal intento, será utilizada a pesquisa bibliográfica, a fim de permitir uma investigação aprofundada do tema proposto</a:t>
            </a:r>
            <a:endParaRPr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323215" y="5420995"/>
            <a:ext cx="68460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Canudos foi uma comunidade autossuficiente e superior nas suas relações sociais e na distribuição de sua produção em comparação com a estrutura latifundiária, que se baseava na exploração camponesa do restante da região baiana. Esse modelo despertou ódio e temor entre os fazendeiros e autoridades, que viam no crescimento da comunidade e na liderança de Antônio Conselheiro uma ameaça direta aos seus interesses (Moura, 2000, p. 40). Na estrutura agrária que prevalecia no Brasil desde a divisão das sesmarias, a classe camponesa devia apenas servir aos interesses dos latifundiários, que exploravam sua força de trabalho de forma irrestrita.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1900" y="7047350"/>
            <a:ext cx="2021475" cy="134572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4"/>
          <p:cNvSpPr txBox="1"/>
          <p:nvPr/>
        </p:nvSpPr>
        <p:spPr>
          <a:xfrm>
            <a:off x="396750" y="2606250"/>
            <a:ext cx="70104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Canudos foi um dos exemplos mais emblemáticos das lutas pela terra, frequentemente associada a elementos religiosos, mas intrinsecamente ligada às disputas pela posse da terra, autossuficiente e superior nas suas relações sociais e na distribuição de sua produção em comparação com a estrutura latifundiária. De outro ponto, o filme “O Pagador de 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Promessas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 (1962) conta a história de Zé do Burro, homem humilde que, ao ver seu burro doente, promete, em um terreiro 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candomblé, que se o animal se recuperar, dividirá suas terras igualmente entre os mais pobres e carregará uma cruz até a igreja de 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Santa Bárbara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em Salvador. Este trabalho buscou compreender as similaridades entre a comunidade de Canudos, na Bahia, e a obra de Dias Gomes.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4"/>
          <p:cNvSpPr txBox="1"/>
          <p:nvPr/>
        </p:nvSpPr>
        <p:spPr>
          <a:xfrm>
            <a:off x="691575" y="6809813"/>
            <a:ext cx="6164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IMAGEM 1: cena de 'O Pagador de Promessas'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4"/>
          <p:cNvSpPr txBox="1"/>
          <p:nvPr/>
        </p:nvSpPr>
        <p:spPr>
          <a:xfrm>
            <a:off x="1091250" y="8290325"/>
            <a:ext cx="6164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Fonte: Globo (2020)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