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106921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6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00" cy="106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4"/>
          <p:cNvSpPr txBox="1"/>
          <p:nvPr/>
        </p:nvSpPr>
        <p:spPr>
          <a:xfrm>
            <a:off x="268568" y="1128170"/>
            <a:ext cx="7010400" cy="708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Determinação Social da Saúde</a:t>
            </a:r>
            <a:r>
              <a:rPr b="1" i="0" lang="pt-BR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enfrentando raça, classe e gênero</a:t>
            </a:r>
            <a:endParaRPr b="1" i="0" sz="20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401696" y="1836172"/>
            <a:ext cx="6756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i="0" lang="pt-BR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</a:t>
            </a:r>
            <a:r>
              <a:rPr lang="pt-BR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a: Rafaela Adeltrudes de Vasconcelos</a:t>
            </a:r>
            <a:r>
              <a:rPr i="0" lang="pt-BR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Universidade Federal do Rio Grande do Norte - UFRN</a:t>
            </a:r>
            <a:r>
              <a:rPr i="0" lang="pt-BR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e-mail: rafaela_adelt@hotmail.com</a:t>
            </a:r>
            <a:endParaRPr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281623" y="2253373"/>
            <a:ext cx="68532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Este estudo investiga as desigualdades de saúde enfrentadas por mulheres negras no Brasil, analisando como a consubstancialidade de classe, raça e gênero moldam as condições de saúde e perpetuam a opressão e a dominação.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3868851" y="7763100"/>
            <a:ext cx="34275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endParaRPr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SILVA, Letícia Batista; BICUDO, Valéria.Determinantes sociais e determinação social do processo saúde-doença: discutindo concei-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tos e perspectivas. Trabalho e saúde: diálogos críticos sobre crises. Rio de Janeiro: Mórula, 2022. p. 115-131.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299085" y="3702685"/>
            <a:ext cx="34275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OBJETIVOS</a:t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Examinar a determinação social da saúde, utilizando uma abordagem qualitativa fundamentada no materialismo histórico-dialético.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308825" y="5519060"/>
            <a:ext cx="3408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opressão racial, o patriarcado e de gênero persiste e </a:t>
            </a:r>
            <a:r>
              <a:rPr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 evidenciada por dados alarmantes sobre mortalidade materna e barreiras 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313475" y="7763100"/>
            <a:ext cx="33987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CONCLUSÃO</a:t>
            </a:r>
            <a:endParaRPr b="1"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Conclui-se que é essencial enfrentar o racismo estrutural, a dominação de classe e as desigualdades de gênero nas políticas de saúde, compreendendo a determinação social da saúde para combater essas disparidades.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3814838" y="3702681"/>
            <a:ext cx="3398700" cy="28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METODOLOGIA</a:t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pesquisa, de natureza bibliográfica e documental, utiliza análise de documentos e revisão de literatura para avaliar a eficácia de políticas públicas, como a Política Nacional de Atenção Integral à Saúde da Mulher e a Política Nacional de Saúde Integral da População Negra.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285215" y="5167695"/>
            <a:ext cx="6846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</a:t>
            </a:r>
            <a:endParaRPr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4"/>
          <p:cNvSpPr txBox="1"/>
          <p:nvPr/>
        </p:nvSpPr>
        <p:spPr>
          <a:xfrm>
            <a:off x="281625" y="6584975"/>
            <a:ext cx="6853200" cy="10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acesso a cuidados médicos. Partindo do pressuposto de que os o problema citado é uma mediação estruturante, o estudo faz uma crítica aos determinantes sociais da saúde e propõe a determinação social considerando o processo sócio-histórico do país.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