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10692125" cx="7559675"/>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069">
          <p15:clr>
            <a:srgbClr val="A4A3A4"/>
          </p15:clr>
        </p15:guide>
        <p15:guide id="2" pos="2292">
          <p15:clr>
            <a:srgbClr val="A4A3A4"/>
          </p15:clr>
        </p15:guide>
      </p15:sldGuideLst>
    </p:ext>
    <p:ext uri="GoogleSlidesCustomDataVersion2">
      <go:slidesCustomData xmlns:go="http://customooxmlschemas.google.com/" r:id="rId7" roundtripDataSignature="AMtx7miDt3DcdgnnCEMqLDaZ6a+uXEvSC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069" orient="horz"/>
        <p:guide pos="2292"/>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 name="Shape 2"/>
        <p:cNvGrpSpPr/>
        <p:nvPr/>
      </p:nvGrpSpPr>
      <p:grpSpPr>
        <a:xfrm>
          <a:off x="0" y="0"/>
          <a:ext cx="0" cy="0"/>
          <a:chOff x="0" y="0"/>
          <a:chExt cx="0" cy="0"/>
        </a:xfrm>
      </p:grpSpPr>
      <p:sp>
        <p:nvSpPr>
          <p:cNvPr id="3" name="Google Shape;3;n"/>
          <p:cNvSpPr/>
          <p:nvPr/>
        </p:nvSpPr>
        <p:spPr>
          <a:xfrm>
            <a:off x="0" y="0"/>
            <a:ext cx="7559675" cy="10691813"/>
          </a:xfrm>
          <a:prstGeom prst="roundRect">
            <a:avLst>
              <a:gd fmla="val 19" name="adj"/>
            </a:avLst>
          </a:prstGeom>
          <a:solidFill>
            <a:srgbClr val="FFFFFF"/>
          </a:solidFill>
          <a:ln>
            <a:noFill/>
          </a:ln>
        </p:spPr>
        <p:txBody>
          <a:bodyPr anchorCtr="0" anchor="ctr" bIns="45700" lIns="91425" spcFirstLastPara="1" rIns="91425" wrap="square" tIns="45700">
            <a:noAutofit/>
          </a:bodyPr>
          <a:lstStyle/>
          <a:p>
            <a:pPr indent="0" lvl="0" marL="0" marR="0" rtl="0" algn="l">
              <a:lnSpc>
                <a:spcPct val="94000"/>
              </a:lnSpc>
              <a:spcBef>
                <a:spcPts val="0"/>
              </a:spcBef>
              <a:spcAft>
                <a:spcPts val="0"/>
              </a:spcAft>
              <a:buClr>
                <a:srgbClr val="000000"/>
              </a:buClr>
              <a:buSzPts val="1800"/>
              <a:buFont typeface="Times New Roman"/>
              <a:buNone/>
            </a:pPr>
            <a:r>
              <a:t/>
            </a:r>
            <a:endParaRPr b="0" i="0" sz="1800" u="none" cap="none" strike="noStrike">
              <a:solidFill>
                <a:schemeClr val="lt1"/>
              </a:solidFill>
              <a:latin typeface="Arial"/>
              <a:ea typeface="Arial"/>
              <a:cs typeface="Arial"/>
              <a:sym typeface="Arial"/>
            </a:endParaRPr>
          </a:p>
        </p:txBody>
      </p:sp>
      <p:sp>
        <p:nvSpPr>
          <p:cNvPr id="4" name="Google Shape;4;n"/>
          <p:cNvSpPr/>
          <p:nvPr>
            <p:ph idx="2" type="sldImg"/>
          </p:nvPr>
        </p:nvSpPr>
        <p:spPr>
          <a:xfrm>
            <a:off x="2362200" y="812800"/>
            <a:ext cx="2830513" cy="4005263"/>
          </a:xfrm>
          <a:custGeom>
            <a:rect b="b" l="l" r="r" t="t"/>
            <a:pathLst>
              <a:path extrusionOk="0" h="120000" w="120000">
                <a:moveTo>
                  <a:pt x="0" y="0"/>
                </a:moveTo>
                <a:lnTo>
                  <a:pt x="120000" y="0"/>
                </a:lnTo>
                <a:lnTo>
                  <a:pt x="120000" y="120000"/>
                </a:lnTo>
                <a:lnTo>
                  <a:pt x="0" y="120000"/>
                </a:lnTo>
                <a:close/>
              </a:path>
            </a:pathLst>
          </a:custGeom>
          <a:noFill/>
          <a:ln>
            <a:noFill/>
          </a:ln>
        </p:spPr>
      </p:sp>
      <p:sp>
        <p:nvSpPr>
          <p:cNvPr id="5" name="Google Shape;5;n"/>
          <p:cNvSpPr txBox="1"/>
          <p:nvPr>
            <p:ph idx="1" type="body"/>
          </p:nvPr>
        </p:nvSpPr>
        <p:spPr>
          <a:xfrm>
            <a:off x="755650" y="5078413"/>
            <a:ext cx="6045200" cy="4808538"/>
          </a:xfrm>
          <a:prstGeom prst="rect">
            <a:avLst/>
          </a:prstGeom>
          <a:noFill/>
          <a:ln>
            <a:noFill/>
          </a:ln>
        </p:spPr>
        <p:txBody>
          <a:bodyPr anchorCtr="0" anchor="t" bIns="0" lIns="0" spcFirstLastPara="1" rIns="0" wrap="square" tIns="0">
            <a:noAutofit/>
          </a:bodyPr>
          <a:lstStyle>
            <a:lvl1pPr indent="-228600" lvl="0" marL="4572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1pPr>
            <a:lvl2pPr indent="-228600" lvl="1" marL="9144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2pPr>
            <a:lvl3pPr indent="-228600" lvl="2" marL="13716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3pPr>
            <a:lvl4pPr indent="-228600" lvl="3" marL="18288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4pPr>
            <a:lvl5pPr indent="-228600" lvl="4" marL="2286000" marR="0" rtl="0" algn="l">
              <a:spcBef>
                <a:spcPts val="36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5pPr>
            <a:lvl6pPr indent="-228600" lvl="5" marL="2743200" marR="0" rtl="0" algn="l">
              <a:spcBef>
                <a:spcPts val="0"/>
              </a:spcBef>
              <a:spcAft>
                <a:spcPts val="0"/>
              </a:spcAft>
              <a:buSzPts val="1400"/>
              <a:buNone/>
              <a:defRPr b="0" i="0" sz="124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4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4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40" u="none" cap="none" strike="noStrike">
                <a:solidFill>
                  <a:schemeClr val="dk1"/>
                </a:solidFill>
                <a:latin typeface="Calibri"/>
                <a:ea typeface="Calibri"/>
                <a:cs typeface="Calibri"/>
                <a:sym typeface="Calibri"/>
              </a:defRPr>
            </a:lvl9pPr>
          </a:lstStyle>
          <a:p/>
        </p:txBody>
      </p:sp>
      <p:sp>
        <p:nvSpPr>
          <p:cNvPr id="6" name="Google Shape;6;n"/>
          <p:cNvSpPr txBox="1"/>
          <p:nvPr>
            <p:ph idx="3" type="hdr"/>
          </p:nvPr>
        </p:nvSpPr>
        <p:spPr>
          <a:xfrm>
            <a:off x="0" y="0"/>
            <a:ext cx="3278188" cy="531813"/>
          </a:xfrm>
          <a:prstGeom prst="rect">
            <a:avLst/>
          </a:prstGeom>
          <a:noFill/>
          <a:ln>
            <a:noFill/>
          </a:ln>
        </p:spPr>
        <p:txBody>
          <a:bodyPr anchorCtr="0" anchor="t" bIns="0" lIns="0" spcFirstLastPara="1" rIns="0" wrap="square" tIns="0">
            <a:noAutofit/>
          </a:bodyPr>
          <a:lstStyle>
            <a:lvl1pPr lvl="0" marR="0" rtl="0" algn="l">
              <a:lnSpc>
                <a:spcPct val="93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7" name="Google Shape;7;n"/>
          <p:cNvSpPr txBox="1"/>
          <p:nvPr>
            <p:ph idx="10" type="dt"/>
          </p:nvPr>
        </p:nvSpPr>
        <p:spPr>
          <a:xfrm>
            <a:off x="4278313" y="0"/>
            <a:ext cx="3278188" cy="531813"/>
          </a:xfrm>
          <a:prstGeom prst="rect">
            <a:avLst/>
          </a:prstGeom>
          <a:noFill/>
          <a:ln>
            <a:noFill/>
          </a:ln>
        </p:spPr>
        <p:txBody>
          <a:bodyPr anchorCtr="0" anchor="t" bIns="0" lIns="0" spcFirstLastPara="1" rIns="0" wrap="square" tIns="0">
            <a:noAutofit/>
          </a:bodyPr>
          <a:lstStyle>
            <a:lvl1pPr lvl="0" marR="0" rtl="0" algn="r">
              <a:lnSpc>
                <a:spcPct val="93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8" name="Google Shape;8;n"/>
          <p:cNvSpPr txBox="1"/>
          <p:nvPr>
            <p:ph idx="11" type="ftr"/>
          </p:nvPr>
        </p:nvSpPr>
        <p:spPr>
          <a:xfrm>
            <a:off x="0" y="10156825"/>
            <a:ext cx="3278188" cy="531813"/>
          </a:xfrm>
          <a:prstGeom prst="rect">
            <a:avLst/>
          </a:prstGeom>
          <a:noFill/>
          <a:ln>
            <a:noFill/>
          </a:ln>
        </p:spPr>
        <p:txBody>
          <a:bodyPr anchorCtr="0" anchor="b" bIns="0" lIns="0" spcFirstLastPara="1" rIns="0" wrap="square" tIns="0">
            <a:noAutofit/>
          </a:bodyPr>
          <a:lstStyle>
            <a:lvl1pPr lvl="0" marR="0" rtl="0" algn="l">
              <a:lnSpc>
                <a:spcPct val="93000"/>
              </a:lnSpc>
              <a:spcBef>
                <a:spcPts val="0"/>
              </a:spcBef>
              <a:spcAft>
                <a:spcPts val="0"/>
              </a:spcAft>
              <a:buClr>
                <a:srgbClr val="000000"/>
              </a:buClr>
              <a:buSzPts val="1400"/>
              <a:buFont typeface="Times New Roman"/>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9" name="Google Shape;9;n"/>
          <p:cNvSpPr txBox="1"/>
          <p:nvPr>
            <p:ph idx="12" type="sldNum"/>
          </p:nvPr>
        </p:nvSpPr>
        <p:spPr>
          <a:xfrm>
            <a:off x="4278313" y="10156825"/>
            <a:ext cx="3278188" cy="531813"/>
          </a:xfrm>
          <a:prstGeom prst="rect">
            <a:avLst/>
          </a:prstGeom>
          <a:noFill/>
          <a:ln>
            <a:noFill/>
          </a:ln>
        </p:spPr>
        <p:txBody>
          <a:bodyPr anchorCtr="0" anchor="b" bIns="0" lIns="0" spcFirstLastPara="1" rIns="0" wrap="square" tIns="0">
            <a:noAutofit/>
          </a:bodyPr>
          <a:lstStyle/>
          <a:p>
            <a:pPr indent="0" lvl="0" marL="0" marR="0" rtl="0" algn="r">
              <a:lnSpc>
                <a:spcPct val="93000"/>
              </a:lnSpc>
              <a:spcBef>
                <a:spcPts val="0"/>
              </a:spcBef>
              <a:spcAft>
                <a:spcPts val="0"/>
              </a:spcAft>
              <a:buClr>
                <a:srgbClr val="000000"/>
              </a:buClr>
              <a:buSzPts val="1400"/>
              <a:buFont typeface="Times New Roman"/>
              <a:buNone/>
            </a:pPr>
            <a:fld id="{00000000-1234-1234-1234-123412341234}" type="slidenum">
              <a:rPr b="0" i="0" lang="pt-BR" sz="1400" u="none" cap="none" strike="noStrike">
                <a:solidFill>
                  <a:srgbClr val="000000"/>
                </a:solidFill>
                <a:latin typeface="Times New Roman"/>
                <a:ea typeface="Times New Roman"/>
                <a:cs typeface="Times New Roman"/>
                <a:sym typeface="Times New Roman"/>
              </a:rPr>
              <a:t>‹#›</a:t>
            </a:fld>
            <a:endParaRPr b="0" i="0" sz="1400" u="none" cap="none" strike="noStrike">
              <a:solidFill>
                <a:srgbClr val="000000"/>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1:notes"/>
          <p:cNvSpPr txBox="1"/>
          <p:nvPr>
            <p:ph idx="12" type="sldNum"/>
          </p:nvPr>
        </p:nvSpPr>
        <p:spPr>
          <a:xfrm>
            <a:off x="4278313" y="10156825"/>
            <a:ext cx="3278187" cy="531813"/>
          </a:xfrm>
          <a:prstGeom prst="rect">
            <a:avLst/>
          </a:prstGeom>
          <a:noFill/>
          <a:ln>
            <a:noFill/>
          </a:ln>
        </p:spPr>
        <p:txBody>
          <a:bodyPr anchorCtr="0" anchor="b" bIns="0" lIns="0" spcFirstLastPara="1" rIns="0" wrap="square" tIns="0">
            <a:noAutofit/>
          </a:bodyPr>
          <a:lstStyle/>
          <a:p>
            <a:pPr indent="-88900" lvl="0" marL="0" rtl="0" algn="r">
              <a:lnSpc>
                <a:spcPct val="93000"/>
              </a:lnSpc>
              <a:spcBef>
                <a:spcPts val="0"/>
              </a:spcBef>
              <a:spcAft>
                <a:spcPts val="0"/>
              </a:spcAft>
              <a:buClr>
                <a:schemeClr val="lt1"/>
              </a:buClr>
              <a:buSzPts val="1400"/>
              <a:buFont typeface="Arial"/>
              <a:buChar char="•"/>
            </a:pPr>
            <a:fld id="{00000000-1234-1234-1234-123412341234}" type="slidenum">
              <a:rPr lang="pt-BR" sz="1400"/>
              <a:t>‹#›</a:t>
            </a:fld>
            <a:endParaRPr sz="1400"/>
          </a:p>
        </p:txBody>
      </p:sp>
      <p:sp>
        <p:nvSpPr>
          <p:cNvPr id="92" name="Google Shape;92;p1:notes"/>
          <p:cNvSpPr/>
          <p:nvPr>
            <p:ph idx="2" type="sldImg"/>
          </p:nvPr>
        </p:nvSpPr>
        <p:spPr>
          <a:xfrm>
            <a:off x="2362200" y="812800"/>
            <a:ext cx="2833688" cy="4008438"/>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93" name="Google Shape;93;p1:notes"/>
          <p:cNvSpPr txBox="1"/>
          <p:nvPr/>
        </p:nvSpPr>
        <p:spPr>
          <a:xfrm>
            <a:off x="755650" y="5078413"/>
            <a:ext cx="6048375" cy="4811712"/>
          </a:xfrm>
          <a:prstGeom prst="rect">
            <a:avLst/>
          </a:prstGeom>
          <a:noFill/>
          <a:ln>
            <a:noFill/>
          </a:ln>
        </p:spPr>
        <p:txBody>
          <a:bodyPr anchorCtr="0" anchor="ctr" bIns="45700" lIns="91425" spcFirstLastPara="1" rIns="91425" wrap="square" tIns="45700">
            <a:noAutofit/>
          </a:bodyPr>
          <a:lstStyle/>
          <a:p>
            <a:pPr indent="0" lvl="0" marL="0" marR="0" rtl="0" algn="l">
              <a:lnSpc>
                <a:spcPct val="94000"/>
              </a:lnSpc>
              <a:spcBef>
                <a:spcPts val="0"/>
              </a:spcBef>
              <a:spcAft>
                <a:spcPts val="0"/>
              </a:spcAft>
              <a:buClr>
                <a:srgbClr val="000000"/>
              </a:buClr>
              <a:buSzPts val="1800"/>
              <a:buFont typeface="Times New Roman"/>
              <a:buNone/>
            </a:pPr>
            <a:r>
              <a:t/>
            </a:r>
            <a:endParaRPr b="0" i="0" sz="1800" u="none" cap="none" strike="noStrike">
              <a:solidFill>
                <a:schemeClr val="lt1"/>
              </a:solidFill>
              <a:latin typeface="Arial"/>
              <a:ea typeface="Arial"/>
              <a:cs typeface="Arial"/>
              <a:sym typeface="Arial"/>
            </a:endParaRPr>
          </a:p>
        </p:txBody>
      </p:sp>
      <p:sp>
        <p:nvSpPr>
          <p:cNvPr id="94" name="Google Shape;94;p1:notes"/>
          <p:cNvSpPr txBox="1"/>
          <p:nvPr>
            <p:ph idx="1" type="body"/>
          </p:nvPr>
        </p:nvSpPr>
        <p:spPr>
          <a:xfrm>
            <a:off x="755650" y="5078413"/>
            <a:ext cx="6045200" cy="4808538"/>
          </a:xfrm>
          <a:prstGeom prst="rect">
            <a:avLst/>
          </a:prstGeom>
        </p:spPr>
        <p:txBody>
          <a:bodyPr anchorCtr="0" anchor="t" bIns="0" lIns="0" spcFirstLastPara="1" rIns="0" wrap="square" tIns="0">
            <a:noAutofit/>
          </a:bodyPr>
          <a:lstStyle/>
          <a:p>
            <a:pPr indent="0" lvl="0" marL="0" rtl="0" algn="l">
              <a:spcBef>
                <a:spcPts val="36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16" name="Shape 16"/>
        <p:cNvGrpSpPr/>
        <p:nvPr/>
      </p:nvGrpSpPr>
      <p:grpSpPr>
        <a:xfrm>
          <a:off x="0" y="0"/>
          <a:ext cx="0" cy="0"/>
          <a:chOff x="0" y="0"/>
          <a:chExt cx="0" cy="0"/>
        </a:xfrm>
      </p:grpSpPr>
      <p:sp>
        <p:nvSpPr>
          <p:cNvPr id="17" name="Google Shape;17;p3"/>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8" name="Google Shape;18;p3"/>
          <p:cNvSpPr txBox="1"/>
          <p:nvPr>
            <p:ph idx="1" type="body"/>
          </p:nvPr>
        </p:nvSpPr>
        <p:spPr>
          <a:xfrm>
            <a:off x="519113" y="2846388"/>
            <a:ext cx="6521450" cy="6783387"/>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19" name="Google Shape;19;p3"/>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20" name="Google Shape;20;p3"/>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21" name="Google Shape;21;p3"/>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73" name="Shape 73"/>
        <p:cNvGrpSpPr/>
        <p:nvPr/>
      </p:nvGrpSpPr>
      <p:grpSpPr>
        <a:xfrm>
          <a:off x="0" y="0"/>
          <a:ext cx="0" cy="0"/>
          <a:chOff x="0" y="0"/>
          <a:chExt cx="0" cy="0"/>
        </a:xfrm>
      </p:grpSpPr>
      <p:sp>
        <p:nvSpPr>
          <p:cNvPr id="74" name="Google Shape;74;p12"/>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75" name="Google Shape;75;p12"/>
          <p:cNvSpPr txBox="1"/>
          <p:nvPr>
            <p:ph idx="1" type="body"/>
          </p:nvPr>
        </p:nvSpPr>
        <p:spPr>
          <a:xfrm rot="5400000">
            <a:off x="388145" y="2977357"/>
            <a:ext cx="6783387" cy="652145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76" name="Google Shape;76;p12"/>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77" name="Google Shape;77;p12"/>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78" name="Google Shape;78;p12"/>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is" type="vertTitleAndTx">
  <p:cSld name="VERTICAL_TITLE_AND_VERTICAL_TEXT">
    <p:spTree>
      <p:nvGrpSpPr>
        <p:cNvPr id="79" name="Shape 79"/>
        <p:cNvGrpSpPr/>
        <p:nvPr/>
      </p:nvGrpSpPr>
      <p:grpSpPr>
        <a:xfrm>
          <a:off x="0" y="0"/>
          <a:ext cx="0" cy="0"/>
          <a:chOff x="0" y="0"/>
          <a:chExt cx="0" cy="0"/>
        </a:xfrm>
      </p:grpSpPr>
      <p:sp>
        <p:nvSpPr>
          <p:cNvPr id="80" name="Google Shape;80;p13"/>
          <p:cNvSpPr txBox="1"/>
          <p:nvPr>
            <p:ph type="title"/>
          </p:nvPr>
        </p:nvSpPr>
        <p:spPr>
          <a:xfrm rot="5400000">
            <a:off x="1694512" y="4284621"/>
            <a:ext cx="9060817" cy="1630055"/>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81" name="Google Shape;81;p13"/>
          <p:cNvSpPr txBox="1"/>
          <p:nvPr>
            <p:ph idx="1" type="body"/>
          </p:nvPr>
        </p:nvSpPr>
        <p:spPr>
          <a:xfrm rot="5400000">
            <a:off x="-1612846" y="2701814"/>
            <a:ext cx="9060817" cy="4795669"/>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82" name="Google Shape;82;p13"/>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83" name="Google Shape;83;p13"/>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84" name="Google Shape;84;p13"/>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yout Personalizado">
  <p:cSld name="Layout Personalizado">
    <p:spTree>
      <p:nvGrpSpPr>
        <p:cNvPr id="85" name="Shape 85"/>
        <p:cNvGrpSpPr/>
        <p:nvPr/>
      </p:nvGrpSpPr>
      <p:grpSpPr>
        <a:xfrm>
          <a:off x="0" y="0"/>
          <a:ext cx="0" cy="0"/>
          <a:chOff x="0" y="0"/>
          <a:chExt cx="0" cy="0"/>
        </a:xfrm>
      </p:grpSpPr>
      <p:sp>
        <p:nvSpPr>
          <p:cNvPr id="86" name="Google Shape;86;p14"/>
          <p:cNvSpPr txBox="1"/>
          <p:nvPr>
            <p:ph type="title"/>
          </p:nvPr>
        </p:nvSpPr>
        <p:spPr>
          <a:xfrm>
            <a:off x="377389" y="426595"/>
            <a:ext cx="6800136" cy="1780472"/>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87" name="Google Shape;87;p14"/>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88" name="Google Shape;88;p14"/>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89" name="Google Shape;89;p14"/>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type="title">
  <p:cSld name="TITLE">
    <p:spTree>
      <p:nvGrpSpPr>
        <p:cNvPr id="22" name="Shape 22"/>
        <p:cNvGrpSpPr/>
        <p:nvPr/>
      </p:nvGrpSpPr>
      <p:grpSpPr>
        <a:xfrm>
          <a:off x="0" y="0"/>
          <a:ext cx="0" cy="0"/>
          <a:chOff x="0" y="0"/>
          <a:chExt cx="0" cy="0"/>
        </a:xfrm>
      </p:grpSpPr>
      <p:sp>
        <p:nvSpPr>
          <p:cNvPr id="23" name="Google Shape;23;p4"/>
          <p:cNvSpPr txBox="1"/>
          <p:nvPr>
            <p:ph type="ctrTitle"/>
          </p:nvPr>
        </p:nvSpPr>
        <p:spPr>
          <a:xfrm>
            <a:off x="566976" y="1749795"/>
            <a:ext cx="6425724" cy="3722335"/>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SzPts val="1400"/>
              <a:buNone/>
              <a:defRPr sz="496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4" name="Google Shape;24;p4"/>
          <p:cNvSpPr txBox="1"/>
          <p:nvPr>
            <p:ph idx="1" type="subTitle"/>
          </p:nvPr>
        </p:nvSpPr>
        <p:spPr>
          <a:xfrm>
            <a:off x="944960" y="5615678"/>
            <a:ext cx="5669756" cy="2581379"/>
          </a:xfrm>
          <a:prstGeom prst="rect">
            <a:avLst/>
          </a:prstGeom>
          <a:noFill/>
          <a:ln>
            <a:noFill/>
          </a:ln>
        </p:spPr>
        <p:txBody>
          <a:bodyPr anchorCtr="0" anchor="t" bIns="45700" lIns="91425" spcFirstLastPara="1" rIns="91425" wrap="square" tIns="45700">
            <a:noAutofit/>
          </a:bodyPr>
          <a:lstStyle>
            <a:lvl1pPr lvl="0" algn="ctr">
              <a:lnSpc>
                <a:spcPct val="90000"/>
              </a:lnSpc>
              <a:spcBef>
                <a:spcPts val="825"/>
              </a:spcBef>
              <a:spcAft>
                <a:spcPts val="0"/>
              </a:spcAft>
              <a:buClr>
                <a:schemeClr val="dk1"/>
              </a:buClr>
              <a:buSzPts val="1985"/>
              <a:buNone/>
              <a:defRPr sz="1985"/>
            </a:lvl1pPr>
            <a:lvl2pPr lvl="1" algn="ctr">
              <a:lnSpc>
                <a:spcPct val="90000"/>
              </a:lnSpc>
              <a:spcBef>
                <a:spcPts val="415"/>
              </a:spcBef>
              <a:spcAft>
                <a:spcPts val="0"/>
              </a:spcAft>
              <a:buClr>
                <a:schemeClr val="dk1"/>
              </a:buClr>
              <a:buSzPts val="1655"/>
              <a:buNone/>
              <a:defRPr sz="1654"/>
            </a:lvl2pPr>
            <a:lvl3pPr lvl="2" algn="ctr">
              <a:lnSpc>
                <a:spcPct val="90000"/>
              </a:lnSpc>
              <a:spcBef>
                <a:spcPts val="415"/>
              </a:spcBef>
              <a:spcAft>
                <a:spcPts val="0"/>
              </a:spcAft>
              <a:buClr>
                <a:schemeClr val="dk1"/>
              </a:buClr>
              <a:buSzPts val="1490"/>
              <a:buNone/>
              <a:defRPr sz="1490"/>
            </a:lvl3pPr>
            <a:lvl4pPr lvl="3" algn="ctr">
              <a:lnSpc>
                <a:spcPct val="90000"/>
              </a:lnSpc>
              <a:spcBef>
                <a:spcPts val="415"/>
              </a:spcBef>
              <a:spcAft>
                <a:spcPts val="0"/>
              </a:spcAft>
              <a:buClr>
                <a:schemeClr val="dk1"/>
              </a:buClr>
              <a:buSzPts val="1325"/>
              <a:buNone/>
              <a:defRPr sz="1325"/>
            </a:lvl4pPr>
            <a:lvl5pPr lvl="4" algn="ctr">
              <a:lnSpc>
                <a:spcPct val="90000"/>
              </a:lnSpc>
              <a:spcBef>
                <a:spcPts val="415"/>
              </a:spcBef>
              <a:spcAft>
                <a:spcPts val="0"/>
              </a:spcAft>
              <a:buClr>
                <a:schemeClr val="dk1"/>
              </a:buClr>
              <a:buSzPts val="1325"/>
              <a:buNone/>
              <a:defRPr sz="1325"/>
            </a:lvl5pPr>
            <a:lvl6pPr lvl="5" algn="ctr">
              <a:lnSpc>
                <a:spcPct val="90000"/>
              </a:lnSpc>
              <a:spcBef>
                <a:spcPts val="415"/>
              </a:spcBef>
              <a:spcAft>
                <a:spcPts val="0"/>
              </a:spcAft>
              <a:buClr>
                <a:schemeClr val="dk1"/>
              </a:buClr>
              <a:buSzPts val="1325"/>
              <a:buNone/>
              <a:defRPr sz="1325"/>
            </a:lvl6pPr>
            <a:lvl7pPr lvl="6" algn="ctr">
              <a:lnSpc>
                <a:spcPct val="90000"/>
              </a:lnSpc>
              <a:spcBef>
                <a:spcPts val="415"/>
              </a:spcBef>
              <a:spcAft>
                <a:spcPts val="0"/>
              </a:spcAft>
              <a:buClr>
                <a:schemeClr val="dk1"/>
              </a:buClr>
              <a:buSzPts val="1325"/>
              <a:buNone/>
              <a:defRPr sz="1325"/>
            </a:lvl7pPr>
            <a:lvl8pPr lvl="7" algn="ctr">
              <a:lnSpc>
                <a:spcPct val="90000"/>
              </a:lnSpc>
              <a:spcBef>
                <a:spcPts val="415"/>
              </a:spcBef>
              <a:spcAft>
                <a:spcPts val="0"/>
              </a:spcAft>
              <a:buClr>
                <a:schemeClr val="dk1"/>
              </a:buClr>
              <a:buSzPts val="1325"/>
              <a:buNone/>
              <a:defRPr sz="1325"/>
            </a:lvl8pPr>
            <a:lvl9pPr lvl="8" algn="ctr">
              <a:lnSpc>
                <a:spcPct val="90000"/>
              </a:lnSpc>
              <a:spcBef>
                <a:spcPts val="415"/>
              </a:spcBef>
              <a:spcAft>
                <a:spcPts val="0"/>
              </a:spcAft>
              <a:buClr>
                <a:schemeClr val="dk1"/>
              </a:buClr>
              <a:buSzPts val="1325"/>
              <a:buNone/>
              <a:defRPr sz="1325"/>
            </a:lvl9pPr>
          </a:lstStyle>
          <a:p/>
        </p:txBody>
      </p:sp>
      <p:sp>
        <p:nvSpPr>
          <p:cNvPr id="25" name="Google Shape;25;p4"/>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26" name="Google Shape;26;p4"/>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27" name="Google Shape;27;p4"/>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type="secHead">
  <p:cSld name="SECTION_HEADER">
    <p:spTree>
      <p:nvGrpSpPr>
        <p:cNvPr id="28" name="Shape 28"/>
        <p:cNvGrpSpPr/>
        <p:nvPr/>
      </p:nvGrpSpPr>
      <p:grpSpPr>
        <a:xfrm>
          <a:off x="0" y="0"/>
          <a:ext cx="0" cy="0"/>
          <a:chOff x="0" y="0"/>
          <a:chExt cx="0" cy="0"/>
        </a:xfrm>
      </p:grpSpPr>
      <p:sp>
        <p:nvSpPr>
          <p:cNvPr id="29" name="Google Shape;29;p5"/>
          <p:cNvSpPr txBox="1"/>
          <p:nvPr>
            <p:ph type="title"/>
          </p:nvPr>
        </p:nvSpPr>
        <p:spPr>
          <a:xfrm>
            <a:off x="515791" y="2665532"/>
            <a:ext cx="6520220" cy="4447496"/>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496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0" name="Google Shape;30;p5"/>
          <p:cNvSpPr txBox="1"/>
          <p:nvPr>
            <p:ph idx="1" type="body"/>
          </p:nvPr>
        </p:nvSpPr>
        <p:spPr>
          <a:xfrm>
            <a:off x="515791" y="7155103"/>
            <a:ext cx="6520220" cy="2338833"/>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825"/>
              </a:spcBef>
              <a:spcAft>
                <a:spcPts val="0"/>
              </a:spcAft>
              <a:buClr>
                <a:schemeClr val="dk1"/>
              </a:buClr>
              <a:buSzPts val="1985"/>
              <a:buNone/>
              <a:defRPr sz="1985">
                <a:solidFill>
                  <a:schemeClr val="dk1"/>
                </a:solidFill>
              </a:defRPr>
            </a:lvl1pPr>
            <a:lvl2pPr indent="-228600" lvl="1" marL="914400" algn="l">
              <a:lnSpc>
                <a:spcPct val="90000"/>
              </a:lnSpc>
              <a:spcBef>
                <a:spcPts val="415"/>
              </a:spcBef>
              <a:spcAft>
                <a:spcPts val="0"/>
              </a:spcAft>
              <a:buClr>
                <a:srgbClr val="888888"/>
              </a:buClr>
              <a:buSzPts val="1655"/>
              <a:buNone/>
              <a:defRPr sz="1654">
                <a:solidFill>
                  <a:srgbClr val="888888"/>
                </a:solidFill>
              </a:defRPr>
            </a:lvl2pPr>
            <a:lvl3pPr indent="-228600" lvl="2" marL="1371600" algn="l">
              <a:lnSpc>
                <a:spcPct val="90000"/>
              </a:lnSpc>
              <a:spcBef>
                <a:spcPts val="415"/>
              </a:spcBef>
              <a:spcAft>
                <a:spcPts val="0"/>
              </a:spcAft>
              <a:buClr>
                <a:srgbClr val="888888"/>
              </a:buClr>
              <a:buSzPts val="1490"/>
              <a:buNone/>
              <a:defRPr sz="1490">
                <a:solidFill>
                  <a:srgbClr val="888888"/>
                </a:solidFill>
              </a:defRPr>
            </a:lvl3pPr>
            <a:lvl4pPr indent="-228600" lvl="3" marL="1828800" algn="l">
              <a:lnSpc>
                <a:spcPct val="90000"/>
              </a:lnSpc>
              <a:spcBef>
                <a:spcPts val="415"/>
              </a:spcBef>
              <a:spcAft>
                <a:spcPts val="0"/>
              </a:spcAft>
              <a:buClr>
                <a:srgbClr val="888888"/>
              </a:buClr>
              <a:buSzPts val="1325"/>
              <a:buNone/>
              <a:defRPr sz="1325">
                <a:solidFill>
                  <a:srgbClr val="888888"/>
                </a:solidFill>
              </a:defRPr>
            </a:lvl4pPr>
            <a:lvl5pPr indent="-228600" lvl="4" marL="2286000" algn="l">
              <a:lnSpc>
                <a:spcPct val="90000"/>
              </a:lnSpc>
              <a:spcBef>
                <a:spcPts val="415"/>
              </a:spcBef>
              <a:spcAft>
                <a:spcPts val="0"/>
              </a:spcAft>
              <a:buClr>
                <a:srgbClr val="888888"/>
              </a:buClr>
              <a:buSzPts val="1325"/>
              <a:buNone/>
              <a:defRPr sz="1325">
                <a:solidFill>
                  <a:srgbClr val="888888"/>
                </a:solidFill>
              </a:defRPr>
            </a:lvl5pPr>
            <a:lvl6pPr indent="-228600" lvl="5" marL="2743200" algn="l">
              <a:lnSpc>
                <a:spcPct val="90000"/>
              </a:lnSpc>
              <a:spcBef>
                <a:spcPts val="415"/>
              </a:spcBef>
              <a:spcAft>
                <a:spcPts val="0"/>
              </a:spcAft>
              <a:buClr>
                <a:srgbClr val="888888"/>
              </a:buClr>
              <a:buSzPts val="1325"/>
              <a:buNone/>
              <a:defRPr sz="1325">
                <a:solidFill>
                  <a:srgbClr val="888888"/>
                </a:solidFill>
              </a:defRPr>
            </a:lvl6pPr>
            <a:lvl7pPr indent="-228600" lvl="6" marL="3200400" algn="l">
              <a:lnSpc>
                <a:spcPct val="90000"/>
              </a:lnSpc>
              <a:spcBef>
                <a:spcPts val="415"/>
              </a:spcBef>
              <a:spcAft>
                <a:spcPts val="0"/>
              </a:spcAft>
              <a:buClr>
                <a:srgbClr val="888888"/>
              </a:buClr>
              <a:buSzPts val="1325"/>
              <a:buNone/>
              <a:defRPr sz="1325">
                <a:solidFill>
                  <a:srgbClr val="888888"/>
                </a:solidFill>
              </a:defRPr>
            </a:lvl7pPr>
            <a:lvl8pPr indent="-228600" lvl="7" marL="3657600" algn="l">
              <a:lnSpc>
                <a:spcPct val="90000"/>
              </a:lnSpc>
              <a:spcBef>
                <a:spcPts val="415"/>
              </a:spcBef>
              <a:spcAft>
                <a:spcPts val="0"/>
              </a:spcAft>
              <a:buClr>
                <a:srgbClr val="888888"/>
              </a:buClr>
              <a:buSzPts val="1325"/>
              <a:buNone/>
              <a:defRPr sz="1325">
                <a:solidFill>
                  <a:srgbClr val="888888"/>
                </a:solidFill>
              </a:defRPr>
            </a:lvl8pPr>
            <a:lvl9pPr indent="-228600" lvl="8" marL="4114800" algn="l">
              <a:lnSpc>
                <a:spcPct val="90000"/>
              </a:lnSpc>
              <a:spcBef>
                <a:spcPts val="415"/>
              </a:spcBef>
              <a:spcAft>
                <a:spcPts val="0"/>
              </a:spcAft>
              <a:buClr>
                <a:srgbClr val="888888"/>
              </a:buClr>
              <a:buSzPts val="1325"/>
              <a:buNone/>
              <a:defRPr sz="1325">
                <a:solidFill>
                  <a:srgbClr val="888888"/>
                </a:solidFill>
              </a:defRPr>
            </a:lvl9pPr>
          </a:lstStyle>
          <a:p/>
        </p:txBody>
      </p:sp>
      <p:sp>
        <p:nvSpPr>
          <p:cNvPr id="31" name="Google Shape;31;p5"/>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32" name="Google Shape;32;p5"/>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33" name="Google Shape;33;p5"/>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34" name="Shape 34"/>
        <p:cNvGrpSpPr/>
        <p:nvPr/>
      </p:nvGrpSpPr>
      <p:grpSpPr>
        <a:xfrm>
          <a:off x="0" y="0"/>
          <a:ext cx="0" cy="0"/>
          <a:chOff x="0" y="0"/>
          <a:chExt cx="0" cy="0"/>
        </a:xfrm>
      </p:grpSpPr>
      <p:sp>
        <p:nvSpPr>
          <p:cNvPr id="35" name="Google Shape;35;p6"/>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6" name="Google Shape;36;p6"/>
          <p:cNvSpPr txBox="1"/>
          <p:nvPr>
            <p:ph idx="1" type="body"/>
          </p:nvPr>
        </p:nvSpPr>
        <p:spPr>
          <a:xfrm>
            <a:off x="519728" y="2846200"/>
            <a:ext cx="3212862" cy="6783857"/>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37" name="Google Shape;37;p6"/>
          <p:cNvSpPr txBox="1"/>
          <p:nvPr>
            <p:ph idx="2" type="body"/>
          </p:nvPr>
        </p:nvSpPr>
        <p:spPr>
          <a:xfrm>
            <a:off x="3827085" y="2846200"/>
            <a:ext cx="3212862" cy="6783857"/>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38" name="Google Shape;38;p6"/>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39" name="Google Shape;39;p6"/>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40" name="Google Shape;40;p6"/>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41" name="Shape 41"/>
        <p:cNvGrpSpPr/>
        <p:nvPr/>
      </p:nvGrpSpPr>
      <p:grpSpPr>
        <a:xfrm>
          <a:off x="0" y="0"/>
          <a:ext cx="0" cy="0"/>
          <a:chOff x="0" y="0"/>
          <a:chExt cx="0" cy="0"/>
        </a:xfrm>
      </p:grpSpPr>
      <p:sp>
        <p:nvSpPr>
          <p:cNvPr id="42" name="Google Shape;42;p7"/>
          <p:cNvSpPr txBox="1"/>
          <p:nvPr>
            <p:ph type="title"/>
          </p:nvPr>
        </p:nvSpPr>
        <p:spPr>
          <a:xfrm>
            <a:off x="520712" y="569242"/>
            <a:ext cx="6520220" cy="206659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3" name="Google Shape;43;p7"/>
          <p:cNvSpPr txBox="1"/>
          <p:nvPr>
            <p:ph idx="1" type="body"/>
          </p:nvPr>
        </p:nvSpPr>
        <p:spPr>
          <a:xfrm>
            <a:off x="520713" y="2620980"/>
            <a:ext cx="3198096" cy="128450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825"/>
              </a:spcBef>
              <a:spcAft>
                <a:spcPts val="0"/>
              </a:spcAft>
              <a:buClr>
                <a:schemeClr val="dk1"/>
              </a:buClr>
              <a:buSzPts val="1985"/>
              <a:buNone/>
              <a:defRPr b="1" sz="1985"/>
            </a:lvl1pPr>
            <a:lvl2pPr indent="-228600" lvl="1" marL="914400" algn="l">
              <a:lnSpc>
                <a:spcPct val="90000"/>
              </a:lnSpc>
              <a:spcBef>
                <a:spcPts val="415"/>
              </a:spcBef>
              <a:spcAft>
                <a:spcPts val="0"/>
              </a:spcAft>
              <a:buClr>
                <a:schemeClr val="dk1"/>
              </a:buClr>
              <a:buSzPts val="1655"/>
              <a:buNone/>
              <a:defRPr b="1" sz="1654"/>
            </a:lvl2pPr>
            <a:lvl3pPr indent="-228600" lvl="2" marL="1371600" algn="l">
              <a:lnSpc>
                <a:spcPct val="90000"/>
              </a:lnSpc>
              <a:spcBef>
                <a:spcPts val="415"/>
              </a:spcBef>
              <a:spcAft>
                <a:spcPts val="0"/>
              </a:spcAft>
              <a:buClr>
                <a:schemeClr val="dk1"/>
              </a:buClr>
              <a:buSzPts val="1490"/>
              <a:buNone/>
              <a:defRPr b="1" sz="1490"/>
            </a:lvl3pPr>
            <a:lvl4pPr indent="-228600" lvl="3" marL="1828800" algn="l">
              <a:lnSpc>
                <a:spcPct val="90000"/>
              </a:lnSpc>
              <a:spcBef>
                <a:spcPts val="415"/>
              </a:spcBef>
              <a:spcAft>
                <a:spcPts val="0"/>
              </a:spcAft>
              <a:buClr>
                <a:schemeClr val="dk1"/>
              </a:buClr>
              <a:buSzPts val="1325"/>
              <a:buNone/>
              <a:defRPr b="1" sz="1325"/>
            </a:lvl4pPr>
            <a:lvl5pPr indent="-228600" lvl="4" marL="2286000" algn="l">
              <a:lnSpc>
                <a:spcPct val="90000"/>
              </a:lnSpc>
              <a:spcBef>
                <a:spcPts val="415"/>
              </a:spcBef>
              <a:spcAft>
                <a:spcPts val="0"/>
              </a:spcAft>
              <a:buClr>
                <a:schemeClr val="dk1"/>
              </a:buClr>
              <a:buSzPts val="1325"/>
              <a:buNone/>
              <a:defRPr b="1" sz="1325"/>
            </a:lvl5pPr>
            <a:lvl6pPr indent="-228600" lvl="5" marL="2743200" algn="l">
              <a:lnSpc>
                <a:spcPct val="90000"/>
              </a:lnSpc>
              <a:spcBef>
                <a:spcPts val="415"/>
              </a:spcBef>
              <a:spcAft>
                <a:spcPts val="0"/>
              </a:spcAft>
              <a:buClr>
                <a:schemeClr val="dk1"/>
              </a:buClr>
              <a:buSzPts val="1325"/>
              <a:buNone/>
              <a:defRPr b="1" sz="1325"/>
            </a:lvl6pPr>
            <a:lvl7pPr indent="-228600" lvl="6" marL="3200400" algn="l">
              <a:lnSpc>
                <a:spcPct val="90000"/>
              </a:lnSpc>
              <a:spcBef>
                <a:spcPts val="415"/>
              </a:spcBef>
              <a:spcAft>
                <a:spcPts val="0"/>
              </a:spcAft>
              <a:buClr>
                <a:schemeClr val="dk1"/>
              </a:buClr>
              <a:buSzPts val="1325"/>
              <a:buNone/>
              <a:defRPr b="1" sz="1325"/>
            </a:lvl7pPr>
            <a:lvl8pPr indent="-228600" lvl="7" marL="3657600" algn="l">
              <a:lnSpc>
                <a:spcPct val="90000"/>
              </a:lnSpc>
              <a:spcBef>
                <a:spcPts val="415"/>
              </a:spcBef>
              <a:spcAft>
                <a:spcPts val="0"/>
              </a:spcAft>
              <a:buClr>
                <a:schemeClr val="dk1"/>
              </a:buClr>
              <a:buSzPts val="1325"/>
              <a:buNone/>
              <a:defRPr b="1" sz="1325"/>
            </a:lvl8pPr>
            <a:lvl9pPr indent="-228600" lvl="8" marL="4114800" algn="l">
              <a:lnSpc>
                <a:spcPct val="90000"/>
              </a:lnSpc>
              <a:spcBef>
                <a:spcPts val="415"/>
              </a:spcBef>
              <a:spcAft>
                <a:spcPts val="0"/>
              </a:spcAft>
              <a:buClr>
                <a:schemeClr val="dk1"/>
              </a:buClr>
              <a:buSzPts val="1325"/>
              <a:buNone/>
              <a:defRPr b="1" sz="1325"/>
            </a:lvl9pPr>
          </a:lstStyle>
          <a:p/>
        </p:txBody>
      </p:sp>
      <p:sp>
        <p:nvSpPr>
          <p:cNvPr id="44" name="Google Shape;44;p7"/>
          <p:cNvSpPr txBox="1"/>
          <p:nvPr>
            <p:ph idx="2" type="body"/>
          </p:nvPr>
        </p:nvSpPr>
        <p:spPr>
          <a:xfrm>
            <a:off x="520713" y="3905482"/>
            <a:ext cx="3198096" cy="574437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45" name="Google Shape;45;p7"/>
          <p:cNvSpPr txBox="1"/>
          <p:nvPr>
            <p:ph idx="3" type="body"/>
          </p:nvPr>
        </p:nvSpPr>
        <p:spPr>
          <a:xfrm>
            <a:off x="3827086" y="2620980"/>
            <a:ext cx="3213847" cy="128450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825"/>
              </a:spcBef>
              <a:spcAft>
                <a:spcPts val="0"/>
              </a:spcAft>
              <a:buClr>
                <a:schemeClr val="dk1"/>
              </a:buClr>
              <a:buSzPts val="1985"/>
              <a:buNone/>
              <a:defRPr b="1" sz="1985"/>
            </a:lvl1pPr>
            <a:lvl2pPr indent="-228600" lvl="1" marL="914400" algn="l">
              <a:lnSpc>
                <a:spcPct val="90000"/>
              </a:lnSpc>
              <a:spcBef>
                <a:spcPts val="415"/>
              </a:spcBef>
              <a:spcAft>
                <a:spcPts val="0"/>
              </a:spcAft>
              <a:buClr>
                <a:schemeClr val="dk1"/>
              </a:buClr>
              <a:buSzPts val="1655"/>
              <a:buNone/>
              <a:defRPr b="1" sz="1654"/>
            </a:lvl2pPr>
            <a:lvl3pPr indent="-228600" lvl="2" marL="1371600" algn="l">
              <a:lnSpc>
                <a:spcPct val="90000"/>
              </a:lnSpc>
              <a:spcBef>
                <a:spcPts val="415"/>
              </a:spcBef>
              <a:spcAft>
                <a:spcPts val="0"/>
              </a:spcAft>
              <a:buClr>
                <a:schemeClr val="dk1"/>
              </a:buClr>
              <a:buSzPts val="1490"/>
              <a:buNone/>
              <a:defRPr b="1" sz="1490"/>
            </a:lvl3pPr>
            <a:lvl4pPr indent="-228600" lvl="3" marL="1828800" algn="l">
              <a:lnSpc>
                <a:spcPct val="90000"/>
              </a:lnSpc>
              <a:spcBef>
                <a:spcPts val="415"/>
              </a:spcBef>
              <a:spcAft>
                <a:spcPts val="0"/>
              </a:spcAft>
              <a:buClr>
                <a:schemeClr val="dk1"/>
              </a:buClr>
              <a:buSzPts val="1325"/>
              <a:buNone/>
              <a:defRPr b="1" sz="1325"/>
            </a:lvl4pPr>
            <a:lvl5pPr indent="-228600" lvl="4" marL="2286000" algn="l">
              <a:lnSpc>
                <a:spcPct val="90000"/>
              </a:lnSpc>
              <a:spcBef>
                <a:spcPts val="415"/>
              </a:spcBef>
              <a:spcAft>
                <a:spcPts val="0"/>
              </a:spcAft>
              <a:buClr>
                <a:schemeClr val="dk1"/>
              </a:buClr>
              <a:buSzPts val="1325"/>
              <a:buNone/>
              <a:defRPr b="1" sz="1325"/>
            </a:lvl5pPr>
            <a:lvl6pPr indent="-228600" lvl="5" marL="2743200" algn="l">
              <a:lnSpc>
                <a:spcPct val="90000"/>
              </a:lnSpc>
              <a:spcBef>
                <a:spcPts val="415"/>
              </a:spcBef>
              <a:spcAft>
                <a:spcPts val="0"/>
              </a:spcAft>
              <a:buClr>
                <a:schemeClr val="dk1"/>
              </a:buClr>
              <a:buSzPts val="1325"/>
              <a:buNone/>
              <a:defRPr b="1" sz="1325"/>
            </a:lvl6pPr>
            <a:lvl7pPr indent="-228600" lvl="6" marL="3200400" algn="l">
              <a:lnSpc>
                <a:spcPct val="90000"/>
              </a:lnSpc>
              <a:spcBef>
                <a:spcPts val="415"/>
              </a:spcBef>
              <a:spcAft>
                <a:spcPts val="0"/>
              </a:spcAft>
              <a:buClr>
                <a:schemeClr val="dk1"/>
              </a:buClr>
              <a:buSzPts val="1325"/>
              <a:buNone/>
              <a:defRPr b="1" sz="1325"/>
            </a:lvl7pPr>
            <a:lvl8pPr indent="-228600" lvl="7" marL="3657600" algn="l">
              <a:lnSpc>
                <a:spcPct val="90000"/>
              </a:lnSpc>
              <a:spcBef>
                <a:spcPts val="415"/>
              </a:spcBef>
              <a:spcAft>
                <a:spcPts val="0"/>
              </a:spcAft>
              <a:buClr>
                <a:schemeClr val="dk1"/>
              </a:buClr>
              <a:buSzPts val="1325"/>
              <a:buNone/>
              <a:defRPr b="1" sz="1325"/>
            </a:lvl8pPr>
            <a:lvl9pPr indent="-228600" lvl="8" marL="4114800" algn="l">
              <a:lnSpc>
                <a:spcPct val="90000"/>
              </a:lnSpc>
              <a:spcBef>
                <a:spcPts val="415"/>
              </a:spcBef>
              <a:spcAft>
                <a:spcPts val="0"/>
              </a:spcAft>
              <a:buClr>
                <a:schemeClr val="dk1"/>
              </a:buClr>
              <a:buSzPts val="1325"/>
              <a:buNone/>
              <a:defRPr b="1" sz="1325"/>
            </a:lvl9pPr>
          </a:lstStyle>
          <a:p/>
        </p:txBody>
      </p:sp>
      <p:sp>
        <p:nvSpPr>
          <p:cNvPr id="46" name="Google Shape;46;p7"/>
          <p:cNvSpPr txBox="1"/>
          <p:nvPr>
            <p:ph idx="4" type="body"/>
          </p:nvPr>
        </p:nvSpPr>
        <p:spPr>
          <a:xfrm>
            <a:off x="3827086" y="3905482"/>
            <a:ext cx="3213847" cy="574437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825"/>
              </a:spcBef>
              <a:spcAft>
                <a:spcPts val="0"/>
              </a:spcAft>
              <a:buClr>
                <a:schemeClr val="dk1"/>
              </a:buClr>
              <a:buSzPts val="1800"/>
              <a:buChar char="•"/>
              <a:defRPr/>
            </a:lvl1pPr>
            <a:lvl2pPr indent="-342900" lvl="1" marL="914400" algn="l">
              <a:lnSpc>
                <a:spcPct val="90000"/>
              </a:lnSpc>
              <a:spcBef>
                <a:spcPts val="415"/>
              </a:spcBef>
              <a:spcAft>
                <a:spcPts val="0"/>
              </a:spcAft>
              <a:buClr>
                <a:schemeClr val="dk1"/>
              </a:buClr>
              <a:buSzPts val="1800"/>
              <a:buChar char="•"/>
              <a:defRPr/>
            </a:lvl2pPr>
            <a:lvl3pPr indent="-342900" lvl="2" marL="1371600" algn="l">
              <a:lnSpc>
                <a:spcPct val="90000"/>
              </a:lnSpc>
              <a:spcBef>
                <a:spcPts val="415"/>
              </a:spcBef>
              <a:spcAft>
                <a:spcPts val="0"/>
              </a:spcAft>
              <a:buClr>
                <a:schemeClr val="dk1"/>
              </a:buClr>
              <a:buSzPts val="1800"/>
              <a:buChar char="•"/>
              <a:defRPr/>
            </a:lvl3pPr>
            <a:lvl4pPr indent="-342900" lvl="3" marL="1828800" algn="l">
              <a:lnSpc>
                <a:spcPct val="90000"/>
              </a:lnSpc>
              <a:spcBef>
                <a:spcPts val="415"/>
              </a:spcBef>
              <a:spcAft>
                <a:spcPts val="0"/>
              </a:spcAft>
              <a:buClr>
                <a:schemeClr val="dk1"/>
              </a:buClr>
              <a:buSzPts val="1800"/>
              <a:buChar char="•"/>
              <a:defRPr/>
            </a:lvl4pPr>
            <a:lvl5pPr indent="-342900" lvl="4" marL="2286000" algn="l">
              <a:lnSpc>
                <a:spcPct val="90000"/>
              </a:lnSpc>
              <a:spcBef>
                <a:spcPts val="415"/>
              </a:spcBef>
              <a:spcAft>
                <a:spcPts val="0"/>
              </a:spcAft>
              <a:buClr>
                <a:schemeClr val="dk1"/>
              </a:buClr>
              <a:buSzPts val="1800"/>
              <a:buChar char="•"/>
              <a:defRPr/>
            </a:lvl5pPr>
            <a:lvl6pPr indent="-342900" lvl="5" marL="2743200" algn="l">
              <a:lnSpc>
                <a:spcPct val="90000"/>
              </a:lnSpc>
              <a:spcBef>
                <a:spcPts val="415"/>
              </a:spcBef>
              <a:spcAft>
                <a:spcPts val="0"/>
              </a:spcAft>
              <a:buClr>
                <a:schemeClr val="dk1"/>
              </a:buClr>
              <a:buSzPts val="1800"/>
              <a:buChar char="•"/>
              <a:defRPr/>
            </a:lvl6pPr>
            <a:lvl7pPr indent="-342900" lvl="6" marL="3200400" algn="l">
              <a:lnSpc>
                <a:spcPct val="90000"/>
              </a:lnSpc>
              <a:spcBef>
                <a:spcPts val="415"/>
              </a:spcBef>
              <a:spcAft>
                <a:spcPts val="0"/>
              </a:spcAft>
              <a:buClr>
                <a:schemeClr val="dk1"/>
              </a:buClr>
              <a:buSzPts val="1800"/>
              <a:buChar char="•"/>
              <a:defRPr/>
            </a:lvl7pPr>
            <a:lvl8pPr indent="-342900" lvl="7" marL="3657600" algn="l">
              <a:lnSpc>
                <a:spcPct val="90000"/>
              </a:lnSpc>
              <a:spcBef>
                <a:spcPts val="415"/>
              </a:spcBef>
              <a:spcAft>
                <a:spcPts val="0"/>
              </a:spcAft>
              <a:buClr>
                <a:schemeClr val="dk1"/>
              </a:buClr>
              <a:buSzPts val="1800"/>
              <a:buChar char="•"/>
              <a:defRPr/>
            </a:lvl8pPr>
            <a:lvl9pPr indent="-342900" lvl="8" marL="4114800" algn="l">
              <a:lnSpc>
                <a:spcPct val="90000"/>
              </a:lnSpc>
              <a:spcBef>
                <a:spcPts val="415"/>
              </a:spcBef>
              <a:spcAft>
                <a:spcPts val="0"/>
              </a:spcAft>
              <a:buClr>
                <a:schemeClr val="dk1"/>
              </a:buClr>
              <a:buSzPts val="1800"/>
              <a:buChar char="•"/>
              <a:defRPr/>
            </a:lvl9pPr>
          </a:lstStyle>
          <a:p/>
        </p:txBody>
      </p:sp>
      <p:sp>
        <p:nvSpPr>
          <p:cNvPr id="47" name="Google Shape;47;p7"/>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48" name="Google Shape;48;p7"/>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49" name="Google Shape;49;p7"/>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50" name="Shape 50"/>
        <p:cNvGrpSpPr/>
        <p:nvPr/>
      </p:nvGrpSpPr>
      <p:grpSpPr>
        <a:xfrm>
          <a:off x="0" y="0"/>
          <a:ext cx="0" cy="0"/>
          <a:chOff x="0" y="0"/>
          <a:chExt cx="0" cy="0"/>
        </a:xfrm>
      </p:grpSpPr>
      <p:sp>
        <p:nvSpPr>
          <p:cNvPr id="51" name="Google Shape;51;p8"/>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52" name="Google Shape;52;p8"/>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53" name="Google Shape;53;p8"/>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54" name="Google Shape;54;p8"/>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spTree>
      <p:nvGrpSpPr>
        <p:cNvPr id="55" name="Shape 55"/>
        <p:cNvGrpSpPr/>
        <p:nvPr/>
      </p:nvGrpSpPr>
      <p:grpSpPr>
        <a:xfrm>
          <a:off x="0" y="0"/>
          <a:ext cx="0" cy="0"/>
          <a:chOff x="0" y="0"/>
          <a:chExt cx="0" cy="0"/>
        </a:xfrm>
      </p:grpSpPr>
      <p:sp>
        <p:nvSpPr>
          <p:cNvPr id="56" name="Google Shape;56;p9"/>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57" name="Google Shape;57;p9"/>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58" name="Google Shape;58;p9"/>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59" name="Shape 59"/>
        <p:cNvGrpSpPr/>
        <p:nvPr/>
      </p:nvGrpSpPr>
      <p:grpSpPr>
        <a:xfrm>
          <a:off x="0" y="0"/>
          <a:ext cx="0" cy="0"/>
          <a:chOff x="0" y="0"/>
          <a:chExt cx="0" cy="0"/>
        </a:xfrm>
      </p:grpSpPr>
      <p:sp>
        <p:nvSpPr>
          <p:cNvPr id="60" name="Google Shape;60;p10"/>
          <p:cNvSpPr txBox="1"/>
          <p:nvPr>
            <p:ph type="title"/>
          </p:nvPr>
        </p:nvSpPr>
        <p:spPr>
          <a:xfrm>
            <a:off x="520712" y="712788"/>
            <a:ext cx="2438192" cy="2494756"/>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2645"/>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61" name="Google Shape;61;p10"/>
          <p:cNvSpPr txBox="1"/>
          <p:nvPr>
            <p:ph idx="1" type="body"/>
          </p:nvPr>
        </p:nvSpPr>
        <p:spPr>
          <a:xfrm>
            <a:off x="3213847" y="1539425"/>
            <a:ext cx="3827085" cy="7598117"/>
          </a:xfrm>
          <a:prstGeom prst="rect">
            <a:avLst/>
          </a:prstGeom>
          <a:noFill/>
          <a:ln>
            <a:noFill/>
          </a:ln>
        </p:spPr>
        <p:txBody>
          <a:bodyPr anchorCtr="0" anchor="t" bIns="45700" lIns="91425" spcFirstLastPara="1" rIns="91425" wrap="square" tIns="45700">
            <a:noAutofit/>
          </a:bodyPr>
          <a:lstStyle>
            <a:lvl1pPr indent="-396557" lvl="0" marL="457200" algn="l">
              <a:lnSpc>
                <a:spcPct val="90000"/>
              </a:lnSpc>
              <a:spcBef>
                <a:spcPts val="825"/>
              </a:spcBef>
              <a:spcAft>
                <a:spcPts val="0"/>
              </a:spcAft>
              <a:buClr>
                <a:schemeClr val="dk1"/>
              </a:buClr>
              <a:buSzPts val="2645"/>
              <a:buChar char="•"/>
              <a:defRPr sz="2645"/>
            </a:lvl1pPr>
            <a:lvl2pPr indent="-375602" lvl="1" marL="914400" algn="l">
              <a:lnSpc>
                <a:spcPct val="90000"/>
              </a:lnSpc>
              <a:spcBef>
                <a:spcPts val="415"/>
              </a:spcBef>
              <a:spcAft>
                <a:spcPts val="0"/>
              </a:spcAft>
              <a:buClr>
                <a:schemeClr val="dk1"/>
              </a:buClr>
              <a:buSzPts val="2315"/>
              <a:buChar char="•"/>
              <a:defRPr sz="2315"/>
            </a:lvl2pPr>
            <a:lvl3pPr indent="-354647" lvl="2" marL="1371600" algn="l">
              <a:lnSpc>
                <a:spcPct val="90000"/>
              </a:lnSpc>
              <a:spcBef>
                <a:spcPts val="415"/>
              </a:spcBef>
              <a:spcAft>
                <a:spcPts val="0"/>
              </a:spcAft>
              <a:buClr>
                <a:schemeClr val="dk1"/>
              </a:buClr>
              <a:buSzPts val="1985"/>
              <a:buChar char="•"/>
              <a:defRPr sz="1985"/>
            </a:lvl3pPr>
            <a:lvl4pPr indent="-333692" lvl="3" marL="1828800" algn="l">
              <a:lnSpc>
                <a:spcPct val="90000"/>
              </a:lnSpc>
              <a:spcBef>
                <a:spcPts val="415"/>
              </a:spcBef>
              <a:spcAft>
                <a:spcPts val="0"/>
              </a:spcAft>
              <a:buClr>
                <a:schemeClr val="dk1"/>
              </a:buClr>
              <a:buSzPts val="1655"/>
              <a:buChar char="•"/>
              <a:defRPr sz="1654"/>
            </a:lvl4pPr>
            <a:lvl5pPr indent="-333692" lvl="4" marL="2286000" algn="l">
              <a:lnSpc>
                <a:spcPct val="90000"/>
              </a:lnSpc>
              <a:spcBef>
                <a:spcPts val="415"/>
              </a:spcBef>
              <a:spcAft>
                <a:spcPts val="0"/>
              </a:spcAft>
              <a:buClr>
                <a:schemeClr val="dk1"/>
              </a:buClr>
              <a:buSzPts val="1655"/>
              <a:buChar char="•"/>
              <a:defRPr sz="1654"/>
            </a:lvl5pPr>
            <a:lvl6pPr indent="-333692" lvl="5" marL="2743200" algn="l">
              <a:lnSpc>
                <a:spcPct val="90000"/>
              </a:lnSpc>
              <a:spcBef>
                <a:spcPts val="415"/>
              </a:spcBef>
              <a:spcAft>
                <a:spcPts val="0"/>
              </a:spcAft>
              <a:buClr>
                <a:schemeClr val="dk1"/>
              </a:buClr>
              <a:buSzPts val="1655"/>
              <a:buChar char="•"/>
              <a:defRPr sz="1654"/>
            </a:lvl6pPr>
            <a:lvl7pPr indent="-333692" lvl="6" marL="3200400" algn="l">
              <a:lnSpc>
                <a:spcPct val="90000"/>
              </a:lnSpc>
              <a:spcBef>
                <a:spcPts val="415"/>
              </a:spcBef>
              <a:spcAft>
                <a:spcPts val="0"/>
              </a:spcAft>
              <a:buClr>
                <a:schemeClr val="dk1"/>
              </a:buClr>
              <a:buSzPts val="1655"/>
              <a:buChar char="•"/>
              <a:defRPr sz="1654"/>
            </a:lvl7pPr>
            <a:lvl8pPr indent="-333692" lvl="7" marL="3657600" algn="l">
              <a:lnSpc>
                <a:spcPct val="90000"/>
              </a:lnSpc>
              <a:spcBef>
                <a:spcPts val="415"/>
              </a:spcBef>
              <a:spcAft>
                <a:spcPts val="0"/>
              </a:spcAft>
              <a:buClr>
                <a:schemeClr val="dk1"/>
              </a:buClr>
              <a:buSzPts val="1655"/>
              <a:buChar char="•"/>
              <a:defRPr sz="1654"/>
            </a:lvl8pPr>
            <a:lvl9pPr indent="-333692" lvl="8" marL="4114800" algn="l">
              <a:lnSpc>
                <a:spcPct val="90000"/>
              </a:lnSpc>
              <a:spcBef>
                <a:spcPts val="415"/>
              </a:spcBef>
              <a:spcAft>
                <a:spcPts val="0"/>
              </a:spcAft>
              <a:buClr>
                <a:schemeClr val="dk1"/>
              </a:buClr>
              <a:buSzPts val="1655"/>
              <a:buChar char="•"/>
              <a:defRPr sz="1654"/>
            </a:lvl9pPr>
          </a:lstStyle>
          <a:p/>
        </p:txBody>
      </p:sp>
      <p:sp>
        <p:nvSpPr>
          <p:cNvPr id="62" name="Google Shape;62;p10"/>
          <p:cNvSpPr txBox="1"/>
          <p:nvPr>
            <p:ph idx="2" type="body"/>
          </p:nvPr>
        </p:nvSpPr>
        <p:spPr>
          <a:xfrm>
            <a:off x="520712" y="3207544"/>
            <a:ext cx="2438192" cy="5942372"/>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825"/>
              </a:spcBef>
              <a:spcAft>
                <a:spcPts val="0"/>
              </a:spcAft>
              <a:buClr>
                <a:schemeClr val="dk1"/>
              </a:buClr>
              <a:buSzPts val="1325"/>
              <a:buNone/>
              <a:defRPr sz="1325"/>
            </a:lvl1pPr>
            <a:lvl2pPr indent="-228600" lvl="1" marL="914400" algn="l">
              <a:lnSpc>
                <a:spcPct val="90000"/>
              </a:lnSpc>
              <a:spcBef>
                <a:spcPts val="415"/>
              </a:spcBef>
              <a:spcAft>
                <a:spcPts val="0"/>
              </a:spcAft>
              <a:buClr>
                <a:schemeClr val="dk1"/>
              </a:buClr>
              <a:buSzPts val="1155"/>
              <a:buNone/>
              <a:defRPr sz="1155"/>
            </a:lvl2pPr>
            <a:lvl3pPr indent="-228600" lvl="2" marL="1371600" algn="l">
              <a:lnSpc>
                <a:spcPct val="90000"/>
              </a:lnSpc>
              <a:spcBef>
                <a:spcPts val="415"/>
              </a:spcBef>
              <a:spcAft>
                <a:spcPts val="0"/>
              </a:spcAft>
              <a:buClr>
                <a:schemeClr val="dk1"/>
              </a:buClr>
              <a:buSzPts val="990"/>
              <a:buNone/>
              <a:defRPr sz="989"/>
            </a:lvl3pPr>
            <a:lvl4pPr indent="-228600" lvl="3" marL="1828800" algn="l">
              <a:lnSpc>
                <a:spcPct val="90000"/>
              </a:lnSpc>
              <a:spcBef>
                <a:spcPts val="415"/>
              </a:spcBef>
              <a:spcAft>
                <a:spcPts val="0"/>
              </a:spcAft>
              <a:buClr>
                <a:schemeClr val="dk1"/>
              </a:buClr>
              <a:buSzPts val="825"/>
              <a:buNone/>
              <a:defRPr sz="825"/>
            </a:lvl4pPr>
            <a:lvl5pPr indent="-228600" lvl="4" marL="2286000" algn="l">
              <a:lnSpc>
                <a:spcPct val="90000"/>
              </a:lnSpc>
              <a:spcBef>
                <a:spcPts val="415"/>
              </a:spcBef>
              <a:spcAft>
                <a:spcPts val="0"/>
              </a:spcAft>
              <a:buClr>
                <a:schemeClr val="dk1"/>
              </a:buClr>
              <a:buSzPts val="825"/>
              <a:buNone/>
              <a:defRPr sz="825"/>
            </a:lvl5pPr>
            <a:lvl6pPr indent="-228600" lvl="5" marL="2743200" algn="l">
              <a:lnSpc>
                <a:spcPct val="90000"/>
              </a:lnSpc>
              <a:spcBef>
                <a:spcPts val="415"/>
              </a:spcBef>
              <a:spcAft>
                <a:spcPts val="0"/>
              </a:spcAft>
              <a:buClr>
                <a:schemeClr val="dk1"/>
              </a:buClr>
              <a:buSzPts val="825"/>
              <a:buNone/>
              <a:defRPr sz="825"/>
            </a:lvl6pPr>
            <a:lvl7pPr indent="-228600" lvl="6" marL="3200400" algn="l">
              <a:lnSpc>
                <a:spcPct val="90000"/>
              </a:lnSpc>
              <a:spcBef>
                <a:spcPts val="415"/>
              </a:spcBef>
              <a:spcAft>
                <a:spcPts val="0"/>
              </a:spcAft>
              <a:buClr>
                <a:schemeClr val="dk1"/>
              </a:buClr>
              <a:buSzPts val="825"/>
              <a:buNone/>
              <a:defRPr sz="825"/>
            </a:lvl7pPr>
            <a:lvl8pPr indent="-228600" lvl="7" marL="3657600" algn="l">
              <a:lnSpc>
                <a:spcPct val="90000"/>
              </a:lnSpc>
              <a:spcBef>
                <a:spcPts val="415"/>
              </a:spcBef>
              <a:spcAft>
                <a:spcPts val="0"/>
              </a:spcAft>
              <a:buClr>
                <a:schemeClr val="dk1"/>
              </a:buClr>
              <a:buSzPts val="825"/>
              <a:buNone/>
              <a:defRPr sz="825"/>
            </a:lvl8pPr>
            <a:lvl9pPr indent="-228600" lvl="8" marL="4114800" algn="l">
              <a:lnSpc>
                <a:spcPct val="90000"/>
              </a:lnSpc>
              <a:spcBef>
                <a:spcPts val="415"/>
              </a:spcBef>
              <a:spcAft>
                <a:spcPts val="0"/>
              </a:spcAft>
              <a:buClr>
                <a:schemeClr val="dk1"/>
              </a:buClr>
              <a:buSzPts val="825"/>
              <a:buNone/>
              <a:defRPr sz="825"/>
            </a:lvl9pPr>
          </a:lstStyle>
          <a:p/>
        </p:txBody>
      </p:sp>
      <p:sp>
        <p:nvSpPr>
          <p:cNvPr id="63" name="Google Shape;63;p10"/>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64" name="Google Shape;64;p10"/>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65" name="Google Shape;65;p10"/>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type="picTx">
  <p:cSld name="PICTURE_WITH_CAPTION_TEXT">
    <p:spTree>
      <p:nvGrpSpPr>
        <p:cNvPr id="66" name="Shape 66"/>
        <p:cNvGrpSpPr/>
        <p:nvPr/>
      </p:nvGrpSpPr>
      <p:grpSpPr>
        <a:xfrm>
          <a:off x="0" y="0"/>
          <a:ext cx="0" cy="0"/>
          <a:chOff x="0" y="0"/>
          <a:chExt cx="0" cy="0"/>
        </a:xfrm>
      </p:grpSpPr>
      <p:sp>
        <p:nvSpPr>
          <p:cNvPr id="67" name="Google Shape;67;p11"/>
          <p:cNvSpPr txBox="1"/>
          <p:nvPr>
            <p:ph type="title"/>
          </p:nvPr>
        </p:nvSpPr>
        <p:spPr>
          <a:xfrm>
            <a:off x="520712" y="712788"/>
            <a:ext cx="2438192" cy="2494756"/>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2645"/>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68" name="Google Shape;68;p11"/>
          <p:cNvSpPr/>
          <p:nvPr>
            <p:ph idx="2" type="pic"/>
          </p:nvPr>
        </p:nvSpPr>
        <p:spPr>
          <a:xfrm>
            <a:off x="3213847" y="1539425"/>
            <a:ext cx="3827085" cy="7598117"/>
          </a:xfrm>
          <a:prstGeom prst="rect">
            <a:avLst/>
          </a:prstGeom>
          <a:noFill/>
          <a:ln>
            <a:noFill/>
          </a:ln>
        </p:spPr>
      </p:sp>
      <p:sp>
        <p:nvSpPr>
          <p:cNvPr id="69" name="Google Shape;69;p11"/>
          <p:cNvSpPr txBox="1"/>
          <p:nvPr>
            <p:ph idx="1" type="body"/>
          </p:nvPr>
        </p:nvSpPr>
        <p:spPr>
          <a:xfrm>
            <a:off x="520712" y="3207544"/>
            <a:ext cx="2438192" cy="5942372"/>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825"/>
              </a:spcBef>
              <a:spcAft>
                <a:spcPts val="0"/>
              </a:spcAft>
              <a:buClr>
                <a:schemeClr val="dk1"/>
              </a:buClr>
              <a:buSzPts val="1325"/>
              <a:buNone/>
              <a:defRPr sz="1325"/>
            </a:lvl1pPr>
            <a:lvl2pPr indent="-228600" lvl="1" marL="914400" algn="l">
              <a:lnSpc>
                <a:spcPct val="90000"/>
              </a:lnSpc>
              <a:spcBef>
                <a:spcPts val="415"/>
              </a:spcBef>
              <a:spcAft>
                <a:spcPts val="0"/>
              </a:spcAft>
              <a:buClr>
                <a:schemeClr val="dk1"/>
              </a:buClr>
              <a:buSzPts val="1155"/>
              <a:buNone/>
              <a:defRPr sz="1155"/>
            </a:lvl2pPr>
            <a:lvl3pPr indent="-228600" lvl="2" marL="1371600" algn="l">
              <a:lnSpc>
                <a:spcPct val="90000"/>
              </a:lnSpc>
              <a:spcBef>
                <a:spcPts val="415"/>
              </a:spcBef>
              <a:spcAft>
                <a:spcPts val="0"/>
              </a:spcAft>
              <a:buClr>
                <a:schemeClr val="dk1"/>
              </a:buClr>
              <a:buSzPts val="990"/>
              <a:buNone/>
              <a:defRPr sz="989"/>
            </a:lvl3pPr>
            <a:lvl4pPr indent="-228600" lvl="3" marL="1828800" algn="l">
              <a:lnSpc>
                <a:spcPct val="90000"/>
              </a:lnSpc>
              <a:spcBef>
                <a:spcPts val="415"/>
              </a:spcBef>
              <a:spcAft>
                <a:spcPts val="0"/>
              </a:spcAft>
              <a:buClr>
                <a:schemeClr val="dk1"/>
              </a:buClr>
              <a:buSzPts val="825"/>
              <a:buNone/>
              <a:defRPr sz="825"/>
            </a:lvl4pPr>
            <a:lvl5pPr indent="-228600" lvl="4" marL="2286000" algn="l">
              <a:lnSpc>
                <a:spcPct val="90000"/>
              </a:lnSpc>
              <a:spcBef>
                <a:spcPts val="415"/>
              </a:spcBef>
              <a:spcAft>
                <a:spcPts val="0"/>
              </a:spcAft>
              <a:buClr>
                <a:schemeClr val="dk1"/>
              </a:buClr>
              <a:buSzPts val="825"/>
              <a:buNone/>
              <a:defRPr sz="825"/>
            </a:lvl5pPr>
            <a:lvl6pPr indent="-228600" lvl="5" marL="2743200" algn="l">
              <a:lnSpc>
                <a:spcPct val="90000"/>
              </a:lnSpc>
              <a:spcBef>
                <a:spcPts val="415"/>
              </a:spcBef>
              <a:spcAft>
                <a:spcPts val="0"/>
              </a:spcAft>
              <a:buClr>
                <a:schemeClr val="dk1"/>
              </a:buClr>
              <a:buSzPts val="825"/>
              <a:buNone/>
              <a:defRPr sz="825"/>
            </a:lvl6pPr>
            <a:lvl7pPr indent="-228600" lvl="6" marL="3200400" algn="l">
              <a:lnSpc>
                <a:spcPct val="90000"/>
              </a:lnSpc>
              <a:spcBef>
                <a:spcPts val="415"/>
              </a:spcBef>
              <a:spcAft>
                <a:spcPts val="0"/>
              </a:spcAft>
              <a:buClr>
                <a:schemeClr val="dk1"/>
              </a:buClr>
              <a:buSzPts val="825"/>
              <a:buNone/>
              <a:defRPr sz="825"/>
            </a:lvl7pPr>
            <a:lvl8pPr indent="-228600" lvl="7" marL="3657600" algn="l">
              <a:lnSpc>
                <a:spcPct val="90000"/>
              </a:lnSpc>
              <a:spcBef>
                <a:spcPts val="415"/>
              </a:spcBef>
              <a:spcAft>
                <a:spcPts val="0"/>
              </a:spcAft>
              <a:buClr>
                <a:schemeClr val="dk1"/>
              </a:buClr>
              <a:buSzPts val="825"/>
              <a:buNone/>
              <a:defRPr sz="825"/>
            </a:lvl8pPr>
            <a:lvl9pPr indent="-228600" lvl="8" marL="4114800" algn="l">
              <a:lnSpc>
                <a:spcPct val="90000"/>
              </a:lnSpc>
              <a:spcBef>
                <a:spcPts val="415"/>
              </a:spcBef>
              <a:spcAft>
                <a:spcPts val="0"/>
              </a:spcAft>
              <a:buClr>
                <a:schemeClr val="dk1"/>
              </a:buClr>
              <a:buSzPts val="825"/>
              <a:buNone/>
              <a:defRPr sz="825"/>
            </a:lvl9pPr>
          </a:lstStyle>
          <a:p/>
        </p:txBody>
      </p:sp>
      <p:sp>
        <p:nvSpPr>
          <p:cNvPr id="70" name="Google Shape;70;p11"/>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71" name="Google Shape;71;p11"/>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Clr>
                <a:srgbClr val="888888"/>
              </a:buClr>
              <a:buSzPts val="1800"/>
              <a:buNone/>
              <a:defRPr/>
            </a:lvl1pPr>
            <a:lvl2pPr lvl="1" algn="l">
              <a:lnSpc>
                <a:spcPct val="100000"/>
              </a:lnSpc>
              <a:spcBef>
                <a:spcPts val="0"/>
              </a:spcBef>
              <a:spcAft>
                <a:spcPts val="0"/>
              </a:spcAft>
              <a:buClr>
                <a:schemeClr val="lt1"/>
              </a:buClr>
              <a:buSzPts val="1800"/>
              <a:buNone/>
              <a:defRPr/>
            </a:lvl2pPr>
            <a:lvl3pPr lvl="2" algn="l">
              <a:lnSpc>
                <a:spcPct val="100000"/>
              </a:lnSpc>
              <a:spcBef>
                <a:spcPts val="0"/>
              </a:spcBef>
              <a:spcAft>
                <a:spcPts val="0"/>
              </a:spcAft>
              <a:buClr>
                <a:schemeClr val="lt1"/>
              </a:buClr>
              <a:buSzPts val="1800"/>
              <a:buNone/>
              <a:defRPr/>
            </a:lvl3pPr>
            <a:lvl4pPr lvl="3" algn="l">
              <a:lnSpc>
                <a:spcPct val="100000"/>
              </a:lnSpc>
              <a:spcBef>
                <a:spcPts val="0"/>
              </a:spcBef>
              <a:spcAft>
                <a:spcPts val="0"/>
              </a:spcAft>
              <a:buClr>
                <a:schemeClr val="lt1"/>
              </a:buClr>
              <a:buSzPts val="1800"/>
              <a:buNone/>
              <a:defRPr/>
            </a:lvl4pPr>
            <a:lvl5pPr lvl="4" algn="l">
              <a:lnSpc>
                <a:spcPct val="100000"/>
              </a:lnSpc>
              <a:spcBef>
                <a:spcPts val="0"/>
              </a:spcBef>
              <a:spcAft>
                <a:spcPts val="0"/>
              </a:spcAft>
              <a:buClr>
                <a:schemeClr val="lt1"/>
              </a:buClr>
              <a:buSzPts val="1800"/>
              <a:buNone/>
              <a:defRPr/>
            </a:lvl5pPr>
            <a:lvl6pPr lvl="5" algn="l">
              <a:lnSpc>
                <a:spcPct val="100000"/>
              </a:lnSpc>
              <a:spcBef>
                <a:spcPts val="0"/>
              </a:spcBef>
              <a:spcAft>
                <a:spcPts val="0"/>
              </a:spcAft>
              <a:buClr>
                <a:schemeClr val="lt1"/>
              </a:buClr>
              <a:buSzPts val="1800"/>
              <a:buNone/>
              <a:defRPr/>
            </a:lvl6pPr>
            <a:lvl7pPr lvl="6" algn="l">
              <a:lnSpc>
                <a:spcPct val="100000"/>
              </a:lnSpc>
              <a:spcBef>
                <a:spcPts val="0"/>
              </a:spcBef>
              <a:spcAft>
                <a:spcPts val="0"/>
              </a:spcAft>
              <a:buClr>
                <a:schemeClr val="lt1"/>
              </a:buClr>
              <a:buSzPts val="1800"/>
              <a:buNone/>
              <a:defRPr/>
            </a:lvl7pPr>
            <a:lvl8pPr lvl="7" algn="l">
              <a:lnSpc>
                <a:spcPct val="100000"/>
              </a:lnSpc>
              <a:spcBef>
                <a:spcPts val="0"/>
              </a:spcBef>
              <a:spcAft>
                <a:spcPts val="0"/>
              </a:spcAft>
              <a:buClr>
                <a:schemeClr val="lt1"/>
              </a:buClr>
              <a:buSzPts val="1800"/>
              <a:buNone/>
              <a:defRPr/>
            </a:lvl8pPr>
            <a:lvl9pPr lvl="8" algn="l">
              <a:lnSpc>
                <a:spcPct val="100000"/>
              </a:lnSpc>
              <a:spcBef>
                <a:spcPts val="0"/>
              </a:spcBef>
              <a:spcAft>
                <a:spcPts val="0"/>
              </a:spcAft>
              <a:buClr>
                <a:schemeClr val="lt1"/>
              </a:buClr>
              <a:buSzPts val="1800"/>
              <a:buNone/>
              <a:defRPr/>
            </a:lvl9pPr>
          </a:lstStyle>
          <a:p/>
        </p:txBody>
      </p:sp>
      <p:sp>
        <p:nvSpPr>
          <p:cNvPr id="72" name="Google Shape;72;p11"/>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algn="r">
              <a:lnSpc>
                <a:spcPct val="100000"/>
              </a:lnSpc>
              <a:spcBef>
                <a:spcPts val="0"/>
              </a:spcBef>
              <a:spcAft>
                <a:spcPts val="0"/>
              </a:spcAft>
              <a:buClr>
                <a:srgbClr val="898989"/>
              </a:buClr>
              <a:buSzPts val="900"/>
              <a:buFont typeface="Arial"/>
              <a:buNone/>
              <a:defRPr>
                <a:latin typeface="Arial"/>
                <a:ea typeface="Arial"/>
                <a:cs typeface="Arial"/>
                <a:sym typeface="Arial"/>
              </a:defRPr>
            </a:lvl1pPr>
            <a:lvl2pPr indent="0" lvl="1" marL="0" algn="r">
              <a:lnSpc>
                <a:spcPct val="100000"/>
              </a:lnSpc>
              <a:spcBef>
                <a:spcPts val="0"/>
              </a:spcBef>
              <a:spcAft>
                <a:spcPts val="0"/>
              </a:spcAft>
              <a:buClr>
                <a:srgbClr val="898989"/>
              </a:buClr>
              <a:buSzPts val="900"/>
              <a:buFont typeface="Arial"/>
              <a:buNone/>
              <a:defRPr>
                <a:latin typeface="Arial"/>
                <a:ea typeface="Arial"/>
                <a:cs typeface="Arial"/>
                <a:sym typeface="Arial"/>
              </a:defRPr>
            </a:lvl2pPr>
            <a:lvl3pPr indent="0" lvl="2" marL="0" algn="r">
              <a:lnSpc>
                <a:spcPct val="100000"/>
              </a:lnSpc>
              <a:spcBef>
                <a:spcPts val="0"/>
              </a:spcBef>
              <a:spcAft>
                <a:spcPts val="0"/>
              </a:spcAft>
              <a:buClr>
                <a:srgbClr val="898989"/>
              </a:buClr>
              <a:buSzPts val="900"/>
              <a:buFont typeface="Arial"/>
              <a:buNone/>
              <a:defRPr>
                <a:latin typeface="Arial"/>
                <a:ea typeface="Arial"/>
                <a:cs typeface="Arial"/>
                <a:sym typeface="Arial"/>
              </a:defRPr>
            </a:lvl3pPr>
            <a:lvl4pPr indent="0" lvl="3" marL="0" algn="r">
              <a:lnSpc>
                <a:spcPct val="100000"/>
              </a:lnSpc>
              <a:spcBef>
                <a:spcPts val="0"/>
              </a:spcBef>
              <a:spcAft>
                <a:spcPts val="0"/>
              </a:spcAft>
              <a:buClr>
                <a:srgbClr val="898989"/>
              </a:buClr>
              <a:buSzPts val="900"/>
              <a:buFont typeface="Arial"/>
              <a:buNone/>
              <a:defRPr>
                <a:latin typeface="Arial"/>
                <a:ea typeface="Arial"/>
                <a:cs typeface="Arial"/>
                <a:sym typeface="Arial"/>
              </a:defRPr>
            </a:lvl4pPr>
            <a:lvl5pPr indent="0" lvl="4" marL="0" algn="r">
              <a:lnSpc>
                <a:spcPct val="100000"/>
              </a:lnSpc>
              <a:spcBef>
                <a:spcPts val="0"/>
              </a:spcBef>
              <a:spcAft>
                <a:spcPts val="0"/>
              </a:spcAft>
              <a:buClr>
                <a:srgbClr val="898989"/>
              </a:buClr>
              <a:buSzPts val="900"/>
              <a:buFont typeface="Arial"/>
              <a:buNone/>
              <a:defRPr>
                <a:latin typeface="Arial"/>
                <a:ea typeface="Arial"/>
                <a:cs typeface="Arial"/>
                <a:sym typeface="Arial"/>
              </a:defRPr>
            </a:lvl5pPr>
            <a:lvl6pPr indent="0" lvl="5" marL="0" algn="r">
              <a:lnSpc>
                <a:spcPct val="100000"/>
              </a:lnSpc>
              <a:spcBef>
                <a:spcPts val="0"/>
              </a:spcBef>
              <a:spcAft>
                <a:spcPts val="0"/>
              </a:spcAft>
              <a:buClr>
                <a:srgbClr val="898989"/>
              </a:buClr>
              <a:buSzPts val="900"/>
              <a:buFont typeface="Arial"/>
              <a:buNone/>
              <a:defRPr>
                <a:latin typeface="Arial"/>
                <a:ea typeface="Arial"/>
                <a:cs typeface="Arial"/>
                <a:sym typeface="Arial"/>
              </a:defRPr>
            </a:lvl6pPr>
            <a:lvl7pPr indent="0" lvl="6" marL="0" algn="r">
              <a:lnSpc>
                <a:spcPct val="100000"/>
              </a:lnSpc>
              <a:spcBef>
                <a:spcPts val="0"/>
              </a:spcBef>
              <a:spcAft>
                <a:spcPts val="0"/>
              </a:spcAft>
              <a:buClr>
                <a:srgbClr val="898989"/>
              </a:buClr>
              <a:buSzPts val="900"/>
              <a:buFont typeface="Arial"/>
              <a:buNone/>
              <a:defRPr>
                <a:latin typeface="Arial"/>
                <a:ea typeface="Arial"/>
                <a:cs typeface="Arial"/>
                <a:sym typeface="Arial"/>
              </a:defRPr>
            </a:lvl7pPr>
            <a:lvl8pPr indent="0" lvl="7" marL="0" algn="r">
              <a:lnSpc>
                <a:spcPct val="100000"/>
              </a:lnSpc>
              <a:spcBef>
                <a:spcPts val="0"/>
              </a:spcBef>
              <a:spcAft>
                <a:spcPts val="0"/>
              </a:spcAft>
              <a:buClr>
                <a:srgbClr val="898989"/>
              </a:buClr>
              <a:buSzPts val="900"/>
              <a:buFont typeface="Arial"/>
              <a:buNone/>
              <a:defRPr>
                <a:latin typeface="Arial"/>
                <a:ea typeface="Arial"/>
                <a:cs typeface="Arial"/>
                <a:sym typeface="Arial"/>
              </a:defRPr>
            </a:lvl8pPr>
            <a:lvl9pPr indent="0" lvl="8" marL="0" algn="r">
              <a:lnSpc>
                <a:spcPct val="100000"/>
              </a:lnSpc>
              <a:spcBef>
                <a:spcPts val="0"/>
              </a:spcBef>
              <a:spcAft>
                <a:spcPts val="0"/>
              </a:spcAft>
              <a:buClr>
                <a:srgbClr val="898989"/>
              </a:buClr>
              <a:buSzPts val="900"/>
              <a:buFont typeface="Arial"/>
              <a:buNone/>
              <a:defRPr>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 name="Shape 10"/>
        <p:cNvGrpSpPr/>
        <p:nvPr/>
      </p:nvGrpSpPr>
      <p:grpSpPr>
        <a:xfrm>
          <a:off x="0" y="0"/>
          <a:ext cx="0" cy="0"/>
          <a:chOff x="0" y="0"/>
          <a:chExt cx="0" cy="0"/>
        </a:xfrm>
      </p:grpSpPr>
      <p:sp>
        <p:nvSpPr>
          <p:cNvPr id="11" name="Google Shape;11;p2"/>
          <p:cNvSpPr txBox="1"/>
          <p:nvPr>
            <p:ph type="title"/>
          </p:nvPr>
        </p:nvSpPr>
        <p:spPr>
          <a:xfrm>
            <a:off x="519113" y="569913"/>
            <a:ext cx="6521450" cy="2065337"/>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1pPr>
            <a:lvl2pPr lvl="1"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2pPr>
            <a:lvl3pPr lvl="2"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3pPr>
            <a:lvl4pPr lvl="3"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4pPr>
            <a:lvl5pPr lvl="4"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5pPr>
            <a:lvl6pPr lvl="5"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6pPr>
            <a:lvl7pPr lvl="6"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7pPr>
            <a:lvl8pPr lvl="7"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8pPr>
            <a:lvl9pPr lvl="8" marR="0" rtl="0" algn="l">
              <a:lnSpc>
                <a:spcPct val="90000"/>
              </a:lnSpc>
              <a:spcBef>
                <a:spcPts val="0"/>
              </a:spcBef>
              <a:spcAft>
                <a:spcPts val="0"/>
              </a:spcAft>
              <a:buSzPts val="1400"/>
              <a:buNone/>
              <a:defRPr b="0" i="0" sz="3600" u="none" cap="none" strike="noStrike">
                <a:solidFill>
                  <a:schemeClr val="dk1"/>
                </a:solidFill>
                <a:latin typeface="Calibri"/>
                <a:ea typeface="Calibri"/>
                <a:cs typeface="Calibri"/>
                <a:sym typeface="Calibri"/>
              </a:defRPr>
            </a:lvl9pPr>
          </a:lstStyle>
          <a:p/>
        </p:txBody>
      </p:sp>
      <p:sp>
        <p:nvSpPr>
          <p:cNvPr id="12" name="Google Shape;12;p2"/>
          <p:cNvSpPr txBox="1"/>
          <p:nvPr>
            <p:ph idx="1" type="body"/>
          </p:nvPr>
        </p:nvSpPr>
        <p:spPr>
          <a:xfrm>
            <a:off x="519113" y="2846388"/>
            <a:ext cx="6521450" cy="6783387"/>
          </a:xfrm>
          <a:prstGeom prst="rect">
            <a:avLst/>
          </a:prstGeom>
          <a:noFill/>
          <a:ln>
            <a:noFill/>
          </a:ln>
        </p:spPr>
        <p:txBody>
          <a:bodyPr anchorCtr="0" anchor="t" bIns="45700" lIns="91425" spcFirstLastPara="1" rIns="91425" wrap="square" tIns="45700">
            <a:noAutofit/>
          </a:bodyPr>
          <a:lstStyle>
            <a:lvl1pPr indent="-374650" lvl="0" marL="457200" marR="0" rtl="0" algn="l">
              <a:lnSpc>
                <a:spcPct val="90000"/>
              </a:lnSpc>
              <a:spcBef>
                <a:spcPts val="825"/>
              </a:spcBef>
              <a:spcAft>
                <a:spcPts val="0"/>
              </a:spcAft>
              <a:buClr>
                <a:schemeClr val="dk1"/>
              </a:buClr>
              <a:buSzPts val="2300"/>
              <a:buFont typeface="Arial"/>
              <a:buChar char="•"/>
              <a:defRPr b="0" i="0" sz="2300" u="none" cap="none" strike="noStrike">
                <a:solidFill>
                  <a:schemeClr val="dk1"/>
                </a:solidFill>
                <a:latin typeface="Calibri"/>
                <a:ea typeface="Calibri"/>
                <a:cs typeface="Calibri"/>
                <a:sym typeface="Calibri"/>
              </a:defRPr>
            </a:lvl1pPr>
            <a:lvl2pPr indent="-349250" lvl="1" marL="914400" marR="0" rtl="0" algn="l">
              <a:lnSpc>
                <a:spcPct val="90000"/>
              </a:lnSpc>
              <a:spcBef>
                <a:spcPts val="415"/>
              </a:spcBef>
              <a:spcAft>
                <a:spcPts val="0"/>
              </a:spcAft>
              <a:buClr>
                <a:schemeClr val="dk1"/>
              </a:buClr>
              <a:buSzPts val="1900"/>
              <a:buFont typeface="Arial"/>
              <a:buChar char="•"/>
              <a:defRPr b="0" i="0" sz="1900" u="none" cap="none" strike="noStrike">
                <a:solidFill>
                  <a:schemeClr val="dk1"/>
                </a:solidFill>
                <a:latin typeface="Calibri"/>
                <a:ea typeface="Calibri"/>
                <a:cs typeface="Calibri"/>
                <a:sym typeface="Calibri"/>
              </a:defRPr>
            </a:lvl2pPr>
            <a:lvl3pPr indent="-330200" lvl="2" marL="1371600" marR="0" rtl="0" algn="l">
              <a:lnSpc>
                <a:spcPct val="90000"/>
              </a:lnSpc>
              <a:spcBef>
                <a:spcPts val="415"/>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15"/>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15"/>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23214" lvl="5" marL="2743200" marR="0" rtl="0" algn="l">
              <a:lnSpc>
                <a:spcPct val="90000"/>
              </a:lnSpc>
              <a:spcBef>
                <a:spcPts val="415"/>
              </a:spcBef>
              <a:spcAft>
                <a:spcPts val="0"/>
              </a:spcAft>
              <a:buClr>
                <a:schemeClr val="dk1"/>
              </a:buClr>
              <a:buSzPts val="1490"/>
              <a:buFont typeface="Arial"/>
              <a:buChar char="•"/>
              <a:defRPr b="0" i="0" sz="1490" u="none" cap="none" strike="noStrike">
                <a:solidFill>
                  <a:schemeClr val="dk1"/>
                </a:solidFill>
                <a:latin typeface="Calibri"/>
                <a:ea typeface="Calibri"/>
                <a:cs typeface="Calibri"/>
                <a:sym typeface="Calibri"/>
              </a:defRPr>
            </a:lvl6pPr>
            <a:lvl7pPr indent="-323214" lvl="6" marL="3200400" marR="0" rtl="0" algn="l">
              <a:lnSpc>
                <a:spcPct val="90000"/>
              </a:lnSpc>
              <a:spcBef>
                <a:spcPts val="415"/>
              </a:spcBef>
              <a:spcAft>
                <a:spcPts val="0"/>
              </a:spcAft>
              <a:buClr>
                <a:schemeClr val="dk1"/>
              </a:buClr>
              <a:buSzPts val="1490"/>
              <a:buFont typeface="Arial"/>
              <a:buChar char="•"/>
              <a:defRPr b="0" i="0" sz="1490" u="none" cap="none" strike="noStrike">
                <a:solidFill>
                  <a:schemeClr val="dk1"/>
                </a:solidFill>
                <a:latin typeface="Calibri"/>
                <a:ea typeface="Calibri"/>
                <a:cs typeface="Calibri"/>
                <a:sym typeface="Calibri"/>
              </a:defRPr>
            </a:lvl7pPr>
            <a:lvl8pPr indent="-323215" lvl="7" marL="3657600" marR="0" rtl="0" algn="l">
              <a:lnSpc>
                <a:spcPct val="90000"/>
              </a:lnSpc>
              <a:spcBef>
                <a:spcPts val="415"/>
              </a:spcBef>
              <a:spcAft>
                <a:spcPts val="0"/>
              </a:spcAft>
              <a:buClr>
                <a:schemeClr val="dk1"/>
              </a:buClr>
              <a:buSzPts val="1490"/>
              <a:buFont typeface="Arial"/>
              <a:buChar char="•"/>
              <a:defRPr b="0" i="0" sz="1490" u="none" cap="none" strike="noStrike">
                <a:solidFill>
                  <a:schemeClr val="dk1"/>
                </a:solidFill>
                <a:latin typeface="Calibri"/>
                <a:ea typeface="Calibri"/>
                <a:cs typeface="Calibri"/>
                <a:sym typeface="Calibri"/>
              </a:defRPr>
            </a:lvl8pPr>
            <a:lvl9pPr indent="-323215" lvl="8" marL="4114800" marR="0" rtl="0" algn="l">
              <a:lnSpc>
                <a:spcPct val="90000"/>
              </a:lnSpc>
              <a:spcBef>
                <a:spcPts val="415"/>
              </a:spcBef>
              <a:spcAft>
                <a:spcPts val="0"/>
              </a:spcAft>
              <a:buClr>
                <a:schemeClr val="dk1"/>
              </a:buClr>
              <a:buSzPts val="1490"/>
              <a:buFont typeface="Arial"/>
              <a:buChar char="•"/>
              <a:defRPr b="0" i="0" sz="1490" u="none" cap="none" strike="noStrike">
                <a:solidFill>
                  <a:schemeClr val="dk1"/>
                </a:solidFill>
                <a:latin typeface="Calibri"/>
                <a:ea typeface="Calibri"/>
                <a:cs typeface="Calibri"/>
                <a:sym typeface="Calibri"/>
              </a:defRPr>
            </a:lvl9pPr>
          </a:lstStyle>
          <a:p/>
        </p:txBody>
      </p:sp>
      <p:sp>
        <p:nvSpPr>
          <p:cNvPr id="13" name="Google Shape;13;p2"/>
          <p:cNvSpPr txBox="1"/>
          <p:nvPr>
            <p:ph idx="10" type="dt"/>
          </p:nvPr>
        </p:nvSpPr>
        <p:spPr>
          <a:xfrm>
            <a:off x="519113" y="9909175"/>
            <a:ext cx="1701800" cy="56991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888888"/>
              </a:buClr>
              <a:buSzPts val="990"/>
              <a:buFont typeface="Arial"/>
              <a:buNone/>
              <a:defRPr b="0" i="0" sz="989"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14" name="Google Shape;14;p2"/>
          <p:cNvSpPr txBox="1"/>
          <p:nvPr>
            <p:ph idx="11" type="ftr"/>
          </p:nvPr>
        </p:nvSpPr>
        <p:spPr>
          <a:xfrm>
            <a:off x="2503488" y="9909175"/>
            <a:ext cx="2552700" cy="569913"/>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888888"/>
              </a:buClr>
              <a:buSzPts val="990"/>
              <a:buFont typeface="Arial"/>
              <a:buNone/>
              <a:defRPr b="0" i="0" sz="989"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9pPr>
          </a:lstStyle>
          <a:p/>
        </p:txBody>
      </p:sp>
      <p:sp>
        <p:nvSpPr>
          <p:cNvPr id="15" name="Google Shape;15;p2"/>
          <p:cNvSpPr txBox="1"/>
          <p:nvPr>
            <p:ph idx="12" type="sldNum"/>
          </p:nvPr>
        </p:nvSpPr>
        <p:spPr>
          <a:xfrm>
            <a:off x="5338763" y="9909175"/>
            <a:ext cx="1701800" cy="569913"/>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1pPr>
            <a:lvl2pPr indent="0" lvl="1"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2pPr>
            <a:lvl3pPr indent="0" lvl="2"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3pPr>
            <a:lvl4pPr indent="0" lvl="3"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4pPr>
            <a:lvl5pPr indent="0" lvl="4"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5pPr>
            <a:lvl6pPr indent="0" lvl="5"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6pPr>
            <a:lvl7pPr indent="0" lvl="6"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7pPr>
            <a:lvl8pPr indent="0" lvl="7"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8pPr>
            <a:lvl9pPr indent="0" lvl="8" marL="0" marR="0" rtl="0" algn="r">
              <a:lnSpc>
                <a:spcPct val="100000"/>
              </a:lnSpc>
              <a:spcBef>
                <a:spcPts val="0"/>
              </a:spcBef>
              <a:spcAft>
                <a:spcPts val="0"/>
              </a:spcAft>
              <a:buClr>
                <a:srgbClr val="898989"/>
              </a:buClr>
              <a:buSzPts val="900"/>
              <a:buFont typeface="Arial"/>
              <a:buNone/>
              <a:defRPr b="0" i="0" sz="9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hyperlink" Target="mailto:larabarros6@gamil.com" TargetMode="External"/><Relationship Id="rId5" Type="http://schemas.openxmlformats.org/officeDocument/2006/relationships/hyperlink" Target="mailto:leticialobolima@gmail.com" TargetMode="External"/><Relationship Id="rId6" Type="http://schemas.openxmlformats.org/officeDocument/2006/relationships/image" Target="../media/image3.png"/><Relationship Id="rId7"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5" name="Shape 95"/>
        <p:cNvGrpSpPr/>
        <p:nvPr/>
      </p:nvGrpSpPr>
      <p:grpSpPr>
        <a:xfrm>
          <a:off x="0" y="0"/>
          <a:ext cx="0" cy="0"/>
          <a:chOff x="0" y="0"/>
          <a:chExt cx="0" cy="0"/>
        </a:xfrm>
      </p:grpSpPr>
      <p:pic>
        <p:nvPicPr>
          <p:cNvPr id="96" name="Google Shape;96;p1"/>
          <p:cNvPicPr preferRelativeResize="0"/>
          <p:nvPr>
            <p:ph idx="1" type="body"/>
          </p:nvPr>
        </p:nvPicPr>
        <p:blipFill rotWithShape="1">
          <a:blip r:embed="rId3">
            <a:alphaModFix/>
          </a:blip>
          <a:srcRect b="0" l="0" r="0" t="0"/>
          <a:stretch/>
        </p:blipFill>
        <p:spPr>
          <a:xfrm>
            <a:off x="-12078" y="-2490"/>
            <a:ext cx="7571700" cy="10697100"/>
          </a:xfrm>
          <a:prstGeom prst="rect">
            <a:avLst/>
          </a:prstGeom>
          <a:noFill/>
          <a:ln>
            <a:noFill/>
          </a:ln>
        </p:spPr>
      </p:pic>
      <p:sp>
        <p:nvSpPr>
          <p:cNvPr id="97" name="Google Shape;97;p1"/>
          <p:cNvSpPr txBox="1"/>
          <p:nvPr/>
        </p:nvSpPr>
        <p:spPr>
          <a:xfrm>
            <a:off x="268568" y="1241420"/>
            <a:ext cx="7010400" cy="715200"/>
          </a:xfrm>
          <a:prstGeom prst="rect">
            <a:avLst/>
          </a:prstGeom>
          <a:noFill/>
          <a:ln cap="flat" cmpd="sng" w="9525">
            <a:solidFill>
              <a:schemeClr val="lt1"/>
            </a:solidFill>
            <a:prstDash val="solid"/>
            <a:round/>
            <a:headEnd len="sm" w="sm" type="none"/>
            <a:tailEnd len="sm" w="sm" type="none"/>
          </a:ln>
        </p:spPr>
        <p:txBody>
          <a:bodyPr anchorCtr="0" anchor="t" bIns="45700" lIns="91425" spcFirstLastPara="1" rIns="91425" wrap="square" tIns="45700">
            <a:spAutoFit/>
          </a:bodyPr>
          <a:lstStyle/>
          <a:p>
            <a:pPr indent="0" lvl="0" marL="0" rtl="0" algn="ctr">
              <a:lnSpc>
                <a:spcPct val="138000"/>
              </a:lnSpc>
              <a:spcBef>
                <a:spcPts val="0"/>
              </a:spcBef>
              <a:spcAft>
                <a:spcPts val="0"/>
              </a:spcAft>
              <a:buClr>
                <a:schemeClr val="dk1"/>
              </a:buClr>
              <a:buSzPts val="1100"/>
              <a:buFont typeface="Arial"/>
              <a:buNone/>
            </a:pPr>
            <a:r>
              <a:rPr b="1" lang="pt-BR" sz="1700">
                <a:solidFill>
                  <a:schemeClr val="dk1"/>
                </a:solidFill>
                <a:latin typeface="Calibri"/>
                <a:ea typeface="Calibri"/>
                <a:cs typeface="Calibri"/>
                <a:sym typeface="Calibri"/>
              </a:rPr>
              <a:t>SUSTENTABILIDADE EM FACE DA PROPRIEDADE INTELECTUAL</a:t>
            </a:r>
            <a:r>
              <a:rPr b="1" lang="pt-BR" sz="1700">
                <a:solidFill>
                  <a:srgbClr val="212529"/>
                </a:solidFill>
                <a:highlight>
                  <a:srgbClr val="FFFFFF"/>
                </a:highlight>
                <a:latin typeface="Calibri"/>
                <a:ea typeface="Calibri"/>
                <a:cs typeface="Calibri"/>
                <a:sym typeface="Calibri"/>
              </a:rPr>
              <a:t>: </a:t>
            </a:r>
            <a:endParaRPr b="1" sz="1700">
              <a:solidFill>
                <a:srgbClr val="212529"/>
              </a:solidFill>
              <a:highlight>
                <a:srgbClr val="FFFFFF"/>
              </a:highlight>
              <a:latin typeface="Calibri"/>
              <a:ea typeface="Calibri"/>
              <a:cs typeface="Calibri"/>
              <a:sym typeface="Calibri"/>
            </a:endParaRPr>
          </a:p>
          <a:p>
            <a:pPr indent="0" lvl="0" marL="0" rtl="0" algn="ctr">
              <a:lnSpc>
                <a:spcPct val="138000"/>
              </a:lnSpc>
              <a:spcBef>
                <a:spcPts val="0"/>
              </a:spcBef>
              <a:spcAft>
                <a:spcPts val="0"/>
              </a:spcAft>
              <a:buClr>
                <a:schemeClr val="dk1"/>
              </a:buClr>
              <a:buSzPts val="1100"/>
              <a:buFont typeface="Arial"/>
              <a:buNone/>
            </a:pPr>
            <a:r>
              <a:rPr b="1" lang="pt-BR" sz="1700">
                <a:solidFill>
                  <a:schemeClr val="dk1"/>
                </a:solidFill>
                <a:latin typeface="Calibri"/>
                <a:ea typeface="Calibri"/>
                <a:cs typeface="Calibri"/>
                <a:sym typeface="Calibri"/>
              </a:rPr>
              <a:t>uma análise do caso Chanel x WGACA.</a:t>
            </a:r>
            <a:endParaRPr sz="1700">
              <a:solidFill>
                <a:schemeClr val="dk1"/>
              </a:solidFill>
              <a:latin typeface="Calibri"/>
              <a:ea typeface="Calibri"/>
              <a:cs typeface="Calibri"/>
              <a:sym typeface="Calibri"/>
            </a:endParaRPr>
          </a:p>
        </p:txBody>
      </p:sp>
      <p:sp>
        <p:nvSpPr>
          <p:cNvPr id="98" name="Google Shape;98;p1"/>
          <p:cNvSpPr txBox="1"/>
          <p:nvPr/>
        </p:nvSpPr>
        <p:spPr>
          <a:xfrm>
            <a:off x="395621" y="1956623"/>
            <a:ext cx="6756300" cy="523200"/>
          </a:xfrm>
          <a:prstGeom prst="rect">
            <a:avLst/>
          </a:prstGeom>
          <a:noFill/>
          <a:ln>
            <a:noFill/>
          </a:ln>
        </p:spPr>
        <p:txBody>
          <a:bodyPr anchorCtr="0" anchor="t" bIns="45700" lIns="91425" spcFirstLastPara="1" rIns="187625" wrap="square" tIns="45700">
            <a:spAutoFit/>
          </a:bodyPr>
          <a:lstStyle/>
          <a:p>
            <a:pPr indent="0" lvl="0" marL="0" marR="0" rtl="0" algn="ctr">
              <a:lnSpc>
                <a:spcPct val="100000"/>
              </a:lnSpc>
              <a:spcBef>
                <a:spcPts val="0"/>
              </a:spcBef>
              <a:spcAft>
                <a:spcPts val="0"/>
              </a:spcAft>
              <a:buClr>
                <a:schemeClr val="dk1"/>
              </a:buClr>
              <a:buSzPts val="1400"/>
              <a:buFont typeface="Calibri"/>
              <a:buNone/>
            </a:pPr>
            <a:r>
              <a:rPr lang="pt-BR">
                <a:solidFill>
                  <a:schemeClr val="dk1"/>
                </a:solidFill>
                <a:latin typeface="Calibri"/>
                <a:ea typeface="Calibri"/>
                <a:cs typeface="Calibri"/>
                <a:sym typeface="Calibri"/>
              </a:rPr>
              <a:t>Lara Gomes Pereira Barros, UFRN, </a:t>
            </a:r>
            <a:r>
              <a:rPr lang="pt-BR">
                <a:solidFill>
                  <a:schemeClr val="dk1"/>
                </a:solidFill>
                <a:uFill>
                  <a:noFill/>
                </a:uFill>
                <a:latin typeface="Calibri"/>
                <a:ea typeface="Calibri"/>
                <a:cs typeface="Calibri"/>
                <a:sym typeface="Calibri"/>
                <a:hlinkClick r:id="rId4">
                  <a:extLst>
                    <a:ext uri="{A12FA001-AC4F-418D-AE19-62706E023703}">
                      <ahyp:hlinkClr val="tx"/>
                    </a:ext>
                  </a:extLst>
                </a:hlinkClick>
              </a:rPr>
              <a:t>lara</a:t>
            </a:r>
            <a:r>
              <a:rPr lang="pt-BR">
                <a:solidFill>
                  <a:schemeClr val="dk1"/>
                </a:solidFill>
                <a:latin typeface="Calibri"/>
                <a:ea typeface="Calibri"/>
                <a:cs typeface="Calibri"/>
                <a:sym typeface="Calibri"/>
              </a:rPr>
              <a:t>.gomes.017@ufrn.edu.br</a:t>
            </a:r>
            <a:endParaRPr>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1400"/>
              <a:buFont typeface="Calibri"/>
              <a:buNone/>
            </a:pPr>
            <a:r>
              <a:rPr lang="pt-BR">
                <a:solidFill>
                  <a:schemeClr val="dk1"/>
                </a:solidFill>
                <a:latin typeface="Calibri"/>
                <a:ea typeface="Calibri"/>
                <a:cs typeface="Calibri"/>
                <a:sym typeface="Calibri"/>
              </a:rPr>
              <a:t>Letícia Lobo Lima</a:t>
            </a:r>
            <a:r>
              <a:rPr b="0" i="0" lang="pt-BR" sz="1400" cap="none" strike="noStrike">
                <a:solidFill>
                  <a:schemeClr val="dk1"/>
                </a:solidFill>
                <a:latin typeface="Calibri"/>
                <a:ea typeface="Calibri"/>
                <a:cs typeface="Calibri"/>
                <a:sym typeface="Calibri"/>
              </a:rPr>
              <a:t>,</a:t>
            </a:r>
            <a:r>
              <a:rPr lang="pt-BR">
                <a:solidFill>
                  <a:schemeClr val="dk1"/>
                </a:solidFill>
                <a:latin typeface="Calibri"/>
                <a:ea typeface="Calibri"/>
                <a:cs typeface="Calibri"/>
                <a:sym typeface="Calibri"/>
              </a:rPr>
              <a:t> UFRN, </a:t>
            </a:r>
            <a:r>
              <a:rPr lang="pt-BR">
                <a:solidFill>
                  <a:schemeClr val="dk1"/>
                </a:solidFill>
                <a:uFill>
                  <a:noFill/>
                </a:uFill>
                <a:latin typeface="Calibri"/>
                <a:ea typeface="Calibri"/>
                <a:cs typeface="Calibri"/>
                <a:sym typeface="Calibri"/>
                <a:hlinkClick r:id="rId5">
                  <a:extLst>
                    <a:ext uri="{A12FA001-AC4F-418D-AE19-62706E023703}">
                      <ahyp:hlinkClr val="tx"/>
                    </a:ext>
                  </a:extLst>
                </a:hlinkClick>
              </a:rPr>
              <a:t>leticialobolima@gmail.com</a:t>
            </a:r>
            <a:r>
              <a:rPr lang="pt-BR">
                <a:solidFill>
                  <a:schemeClr val="dk1"/>
                </a:solidFill>
                <a:latin typeface="Calibri"/>
                <a:ea typeface="Calibri"/>
                <a:cs typeface="Calibri"/>
                <a:sym typeface="Calibri"/>
              </a:rPr>
              <a:t> </a:t>
            </a:r>
            <a:endParaRPr b="0" i="0" sz="1400" cap="none" strike="noStrike">
              <a:solidFill>
                <a:schemeClr val="dk1"/>
              </a:solidFill>
              <a:latin typeface="Calibri"/>
              <a:ea typeface="Calibri"/>
              <a:cs typeface="Calibri"/>
              <a:sym typeface="Calibri"/>
            </a:endParaRPr>
          </a:p>
        </p:txBody>
      </p:sp>
      <p:sp>
        <p:nvSpPr>
          <p:cNvPr id="99" name="Google Shape;99;p1"/>
          <p:cNvSpPr txBox="1"/>
          <p:nvPr/>
        </p:nvSpPr>
        <p:spPr>
          <a:xfrm>
            <a:off x="4189413" y="4256088"/>
            <a:ext cx="2649538" cy="4064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Calibri"/>
              <a:buNone/>
            </a:pPr>
            <a:r>
              <a:rPr b="0" i="0" lang="pt-BR" sz="1800" u="none" cap="none" strike="noStrike">
                <a:solidFill>
                  <a:schemeClr val="lt1"/>
                </a:solidFill>
                <a:latin typeface="Calibri"/>
                <a:ea typeface="Calibri"/>
                <a:cs typeface="Calibri"/>
                <a:sym typeface="Calibri"/>
              </a:rPr>
              <a:t>Imagem </a:t>
            </a:r>
            <a:r>
              <a:rPr b="0" i="0" lang="pt-BR" sz="1200" u="none" cap="none" strike="noStrike">
                <a:solidFill>
                  <a:schemeClr val="lt1"/>
                </a:solidFill>
                <a:latin typeface="Calibri"/>
                <a:ea typeface="Calibri"/>
                <a:cs typeface="Calibri"/>
                <a:sym typeface="Calibri"/>
              </a:rPr>
              <a:t>(caso seja oportuno)</a:t>
            </a:r>
            <a:endParaRPr b="0" i="0" sz="1800" u="none" cap="none" strike="noStrike">
              <a:solidFill>
                <a:schemeClr val="lt1"/>
              </a:solidFill>
              <a:latin typeface="Calibri"/>
              <a:ea typeface="Calibri"/>
              <a:cs typeface="Calibri"/>
              <a:sym typeface="Calibri"/>
            </a:endParaRPr>
          </a:p>
        </p:txBody>
      </p:sp>
      <p:sp>
        <p:nvSpPr>
          <p:cNvPr id="100" name="Google Shape;100;p1"/>
          <p:cNvSpPr txBox="1"/>
          <p:nvPr/>
        </p:nvSpPr>
        <p:spPr>
          <a:xfrm>
            <a:off x="625475" y="7539038"/>
            <a:ext cx="2647950" cy="4064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lt1"/>
              </a:buClr>
              <a:buSzPts val="1800"/>
              <a:buFont typeface="Calibri"/>
              <a:buNone/>
            </a:pPr>
            <a:r>
              <a:rPr b="0" i="0" lang="pt-BR" sz="1800" u="none" cap="none" strike="noStrike">
                <a:solidFill>
                  <a:schemeClr val="lt1"/>
                </a:solidFill>
                <a:latin typeface="Calibri"/>
                <a:ea typeface="Calibri"/>
                <a:cs typeface="Calibri"/>
                <a:sym typeface="Calibri"/>
              </a:rPr>
              <a:t>Imagem </a:t>
            </a:r>
            <a:r>
              <a:rPr b="0" i="0" lang="pt-BR" sz="1200" u="none" cap="none" strike="noStrike">
                <a:solidFill>
                  <a:schemeClr val="lt1"/>
                </a:solidFill>
                <a:latin typeface="Calibri"/>
                <a:ea typeface="Calibri"/>
                <a:cs typeface="Calibri"/>
                <a:sym typeface="Calibri"/>
              </a:rPr>
              <a:t>(caso seja oportuno)</a:t>
            </a:r>
            <a:endParaRPr b="0" i="0" sz="1800" u="none" cap="none" strike="noStrike">
              <a:solidFill>
                <a:schemeClr val="lt1"/>
              </a:solidFill>
              <a:latin typeface="Calibri"/>
              <a:ea typeface="Calibri"/>
              <a:cs typeface="Calibri"/>
              <a:sym typeface="Calibri"/>
            </a:endParaRPr>
          </a:p>
        </p:txBody>
      </p:sp>
      <p:sp>
        <p:nvSpPr>
          <p:cNvPr id="101" name="Google Shape;101;p1"/>
          <p:cNvSpPr txBox="1"/>
          <p:nvPr/>
        </p:nvSpPr>
        <p:spPr>
          <a:xfrm>
            <a:off x="274638" y="2468188"/>
            <a:ext cx="7010400" cy="3693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800" u="none" cap="none" strike="noStrike">
                <a:solidFill>
                  <a:schemeClr val="dk1"/>
                </a:solidFill>
                <a:latin typeface="Calibri"/>
                <a:ea typeface="Calibri"/>
                <a:cs typeface="Calibri"/>
                <a:sym typeface="Calibri"/>
              </a:rPr>
              <a:t>INTRODUÇÃO</a:t>
            </a:r>
            <a:endParaRPr sz="1800">
              <a:solidFill>
                <a:schemeClr val="dk1"/>
              </a:solidFill>
              <a:latin typeface="Calibri"/>
              <a:ea typeface="Calibri"/>
              <a:cs typeface="Calibri"/>
              <a:sym typeface="Calibri"/>
            </a:endParaRPr>
          </a:p>
        </p:txBody>
      </p:sp>
      <p:sp>
        <p:nvSpPr>
          <p:cNvPr id="102" name="Google Shape;102;p1"/>
          <p:cNvSpPr txBox="1"/>
          <p:nvPr/>
        </p:nvSpPr>
        <p:spPr>
          <a:xfrm>
            <a:off x="3560150" y="8291675"/>
            <a:ext cx="3591900" cy="17547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800" u="none" cap="none" strike="noStrike">
                <a:solidFill>
                  <a:schemeClr val="dk1"/>
                </a:solidFill>
                <a:latin typeface="Calibri"/>
                <a:ea typeface="Calibri"/>
                <a:cs typeface="Calibri"/>
                <a:sym typeface="Calibri"/>
              </a:rPr>
              <a:t>REFERÊNCIAS </a:t>
            </a:r>
            <a:r>
              <a:rPr b="0" i="0" lang="pt-BR" sz="1200" u="none" cap="none" strike="noStrike">
                <a:solidFill>
                  <a:schemeClr val="dk1"/>
                </a:solidFill>
                <a:latin typeface="Calibri"/>
                <a:ea typeface="Calibri"/>
                <a:cs typeface="Calibri"/>
                <a:sym typeface="Calibri"/>
              </a:rPr>
              <a:t>(principais)</a:t>
            </a:r>
            <a:endParaRPr b="0" i="0" sz="1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800"/>
              <a:buFont typeface="Calibri"/>
              <a:buNone/>
            </a:pPr>
            <a:r>
              <a:rPr lang="pt-BR" sz="1000">
                <a:solidFill>
                  <a:srgbClr val="222222"/>
                </a:solidFill>
                <a:highlight>
                  <a:srgbClr val="FFFFFF"/>
                </a:highlight>
                <a:latin typeface="Calibri"/>
                <a:ea typeface="Calibri"/>
                <a:cs typeface="Calibri"/>
                <a:sym typeface="Calibri"/>
              </a:rPr>
              <a:t>SOARES, Cecília Elisabeth Barbosa. Da segunda mão à segunda chance: luxo e sustentabilidade em brechós de Paris e São Paulo. </a:t>
            </a:r>
            <a:r>
              <a:rPr b="1" lang="pt-BR" sz="1000">
                <a:solidFill>
                  <a:srgbClr val="222222"/>
                </a:solidFill>
                <a:highlight>
                  <a:srgbClr val="FFFFFF"/>
                </a:highlight>
                <a:latin typeface="Calibri"/>
                <a:ea typeface="Calibri"/>
                <a:cs typeface="Calibri"/>
                <a:sym typeface="Calibri"/>
              </a:rPr>
              <a:t>Signos do Consumo</a:t>
            </a:r>
            <a:r>
              <a:rPr lang="pt-BR" sz="1000">
                <a:solidFill>
                  <a:srgbClr val="222222"/>
                </a:solidFill>
                <a:highlight>
                  <a:srgbClr val="FFFFFF"/>
                </a:highlight>
                <a:latin typeface="Calibri"/>
                <a:ea typeface="Calibri"/>
                <a:cs typeface="Calibri"/>
                <a:sym typeface="Calibri"/>
              </a:rPr>
              <a:t>, v. 13, n. 2, p. e181039-e181039, 2021.</a:t>
            </a:r>
            <a:endParaRPr sz="1000">
              <a:solidFill>
                <a:srgbClr val="222222"/>
              </a:solidFill>
              <a:highlight>
                <a:srgbClr val="FFFFFF"/>
              </a:highlight>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800"/>
              <a:buFont typeface="Calibri"/>
              <a:buNone/>
            </a:pPr>
            <a:r>
              <a:rPr lang="pt-BR" sz="1000">
                <a:solidFill>
                  <a:srgbClr val="222222"/>
                </a:solidFill>
                <a:highlight>
                  <a:srgbClr val="FFFFFF"/>
                </a:highlight>
                <a:latin typeface="Calibri"/>
                <a:ea typeface="Calibri"/>
                <a:cs typeface="Calibri"/>
                <a:sym typeface="Calibri"/>
              </a:rPr>
              <a:t>CANTANHÊDE, Pedro  ngelo; ESTEVÃO, Ilca Maria. Chanel vence processo contra brechó de luxo; entenda o caso. </a:t>
            </a:r>
            <a:r>
              <a:rPr b="1" lang="pt-BR" sz="1000">
                <a:solidFill>
                  <a:srgbClr val="222222"/>
                </a:solidFill>
                <a:highlight>
                  <a:srgbClr val="FFFFFF"/>
                </a:highlight>
                <a:latin typeface="Calibri"/>
                <a:ea typeface="Calibri"/>
                <a:cs typeface="Calibri"/>
                <a:sym typeface="Calibri"/>
              </a:rPr>
              <a:t>Metrópoles</a:t>
            </a:r>
            <a:r>
              <a:rPr lang="pt-BR" sz="1000">
                <a:solidFill>
                  <a:srgbClr val="222222"/>
                </a:solidFill>
                <a:highlight>
                  <a:srgbClr val="FFFFFF"/>
                </a:highlight>
                <a:latin typeface="Calibri"/>
                <a:ea typeface="Calibri"/>
                <a:cs typeface="Calibri"/>
                <a:sym typeface="Calibri"/>
              </a:rPr>
              <a:t>, 8 fev. 2024. Disponível em: https://www.metropoles.com/colunas/ilca-maria-estevao/chanel-vence-processo-contra-brecho-de-luxo-entenda-o-caso. Acesso em: 22 jul. 2024.</a:t>
            </a:r>
            <a:endParaRPr sz="1000">
              <a:solidFill>
                <a:srgbClr val="222222"/>
              </a:solidFill>
              <a:highlight>
                <a:srgbClr val="FFFFFF"/>
              </a:highlight>
              <a:latin typeface="Calibri"/>
              <a:ea typeface="Calibri"/>
              <a:cs typeface="Calibri"/>
              <a:sym typeface="Calibri"/>
            </a:endParaRPr>
          </a:p>
        </p:txBody>
      </p:sp>
      <p:sp>
        <p:nvSpPr>
          <p:cNvPr id="103" name="Google Shape;103;p1"/>
          <p:cNvSpPr txBox="1"/>
          <p:nvPr/>
        </p:nvSpPr>
        <p:spPr>
          <a:xfrm>
            <a:off x="253585" y="4213960"/>
            <a:ext cx="3427500" cy="16161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800" u="none" cap="none" strike="noStrike">
                <a:solidFill>
                  <a:schemeClr val="dk1"/>
                </a:solidFill>
                <a:latin typeface="Calibri"/>
                <a:ea typeface="Calibri"/>
                <a:cs typeface="Calibri"/>
                <a:sym typeface="Calibri"/>
              </a:rPr>
              <a:t>OBJETIVOS</a:t>
            </a:r>
            <a:endParaRPr b="1" i="0" sz="1800" u="none" cap="none" strike="noStrike">
              <a:solidFill>
                <a:schemeClr val="dk1"/>
              </a:solidFill>
              <a:latin typeface="Calibri"/>
              <a:ea typeface="Calibri"/>
              <a:cs typeface="Calibri"/>
              <a:sym typeface="Calibri"/>
            </a:endParaRPr>
          </a:p>
          <a:p>
            <a:pPr indent="0" lvl="0" marL="0" rtl="0" algn="just">
              <a:lnSpc>
                <a:spcPct val="115000"/>
              </a:lnSpc>
              <a:spcBef>
                <a:spcPts val="0"/>
              </a:spcBef>
              <a:spcAft>
                <a:spcPts val="0"/>
              </a:spcAft>
              <a:buClr>
                <a:schemeClr val="dk1"/>
              </a:buClr>
              <a:buSzPts val="1100"/>
              <a:buFont typeface="Arial"/>
              <a:buNone/>
            </a:pPr>
            <a:r>
              <a:rPr lang="pt-BR" sz="1200">
                <a:solidFill>
                  <a:schemeClr val="dk1"/>
                </a:solidFill>
                <a:latin typeface="Calibri"/>
                <a:ea typeface="Calibri"/>
                <a:cs typeface="Calibri"/>
                <a:sym typeface="Calibri"/>
              </a:rPr>
              <a:t>O presente trabalho visa promover uma análise do caso ‘Channel X WGACA’, trazendo uma perspectiva acerca da importância da moda circular, consoante com a necessidade de garantir tanto a proteção do consumidor quanto à propriedade intelectual das marcas no mercado de </a:t>
            </a:r>
            <a:r>
              <a:rPr i="1" lang="pt-BR" sz="1200">
                <a:solidFill>
                  <a:schemeClr val="dk1"/>
                </a:solidFill>
                <a:latin typeface="Calibri"/>
                <a:ea typeface="Calibri"/>
                <a:cs typeface="Calibri"/>
                <a:sym typeface="Calibri"/>
              </a:rPr>
              <a:t>second hand</a:t>
            </a:r>
            <a:r>
              <a:rPr lang="pt-BR" sz="1200">
                <a:solidFill>
                  <a:schemeClr val="dk1"/>
                </a:solidFill>
                <a:latin typeface="Calibri"/>
                <a:ea typeface="Calibri"/>
                <a:cs typeface="Calibri"/>
                <a:sym typeface="Calibri"/>
              </a:rPr>
              <a:t>.</a:t>
            </a:r>
            <a:endParaRPr sz="1800">
              <a:solidFill>
                <a:schemeClr val="dk1"/>
              </a:solidFill>
              <a:latin typeface="Calibri"/>
              <a:ea typeface="Calibri"/>
              <a:cs typeface="Calibri"/>
              <a:sym typeface="Calibri"/>
            </a:endParaRPr>
          </a:p>
        </p:txBody>
      </p:sp>
      <p:sp>
        <p:nvSpPr>
          <p:cNvPr id="104" name="Google Shape;104;p1"/>
          <p:cNvSpPr txBox="1"/>
          <p:nvPr/>
        </p:nvSpPr>
        <p:spPr>
          <a:xfrm>
            <a:off x="2676850" y="2712748"/>
            <a:ext cx="3408000" cy="3693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Calibri"/>
              <a:ea typeface="Calibri"/>
              <a:cs typeface="Calibri"/>
              <a:sym typeface="Calibri"/>
            </a:endParaRPr>
          </a:p>
        </p:txBody>
      </p:sp>
      <p:sp>
        <p:nvSpPr>
          <p:cNvPr id="105" name="Google Shape;105;p1"/>
          <p:cNvSpPr txBox="1"/>
          <p:nvPr/>
        </p:nvSpPr>
        <p:spPr>
          <a:xfrm>
            <a:off x="338750" y="8331718"/>
            <a:ext cx="3221400" cy="18285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800" u="none" cap="none" strike="noStrike">
                <a:solidFill>
                  <a:schemeClr val="dk1"/>
                </a:solidFill>
                <a:latin typeface="Calibri"/>
                <a:ea typeface="Calibri"/>
                <a:cs typeface="Calibri"/>
                <a:sym typeface="Calibri"/>
              </a:rPr>
              <a:t>CONCLUSÃO</a:t>
            </a:r>
            <a:endParaRPr b="1" i="0" sz="1800" u="none" cap="none" strike="noStrike">
              <a:solidFill>
                <a:schemeClr val="dk1"/>
              </a:solidFill>
              <a:latin typeface="Calibri"/>
              <a:ea typeface="Calibri"/>
              <a:cs typeface="Calibri"/>
              <a:sym typeface="Calibri"/>
            </a:endParaRPr>
          </a:p>
          <a:p>
            <a:pPr indent="0" lvl="0" marL="0" rtl="0" algn="just">
              <a:lnSpc>
                <a:spcPct val="115000"/>
              </a:lnSpc>
              <a:spcBef>
                <a:spcPts val="0"/>
              </a:spcBef>
              <a:spcAft>
                <a:spcPts val="0"/>
              </a:spcAft>
              <a:buClr>
                <a:schemeClr val="dk1"/>
              </a:buClr>
              <a:buSzPts val="1100"/>
              <a:buFont typeface="Arial"/>
              <a:buNone/>
            </a:pPr>
            <a:r>
              <a:rPr lang="pt-BR" sz="1200">
                <a:solidFill>
                  <a:schemeClr val="dk1"/>
                </a:solidFill>
                <a:latin typeface="Calibri"/>
                <a:ea typeface="Calibri"/>
                <a:cs typeface="Calibri"/>
                <a:sym typeface="Calibri"/>
              </a:rPr>
              <a:t>Logo, é possível compreender a importância social dos brechós de luxo. Contudo, conclui-se que o ramo da moda circular deve ser precedido de regulamentações e fiscalizações para proteger tanto os consumidores quanto a conservação da Propriedade Intelectual das marcas.</a:t>
            </a:r>
            <a:endParaRPr sz="1800">
              <a:solidFill>
                <a:schemeClr val="dk1"/>
              </a:solidFill>
              <a:latin typeface="Calibri"/>
              <a:ea typeface="Calibri"/>
              <a:cs typeface="Calibri"/>
              <a:sym typeface="Calibri"/>
            </a:endParaRPr>
          </a:p>
        </p:txBody>
      </p:sp>
      <p:sp>
        <p:nvSpPr>
          <p:cNvPr id="106" name="Google Shape;106;p1"/>
          <p:cNvSpPr txBox="1"/>
          <p:nvPr/>
        </p:nvSpPr>
        <p:spPr>
          <a:xfrm>
            <a:off x="3814825" y="4213943"/>
            <a:ext cx="3398700" cy="16161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800" u="none" cap="none" strike="noStrike">
                <a:solidFill>
                  <a:schemeClr val="dk1"/>
                </a:solidFill>
                <a:latin typeface="Calibri"/>
                <a:ea typeface="Calibri"/>
                <a:cs typeface="Calibri"/>
                <a:sym typeface="Calibri"/>
              </a:rPr>
              <a:t>METODOLOGIA</a:t>
            </a:r>
            <a:endParaRPr b="1" i="0" sz="1800" u="none" cap="none" strike="noStrike">
              <a:solidFill>
                <a:schemeClr val="dk1"/>
              </a:solidFill>
              <a:latin typeface="Calibri"/>
              <a:ea typeface="Calibri"/>
              <a:cs typeface="Calibri"/>
              <a:sym typeface="Calibri"/>
            </a:endParaRPr>
          </a:p>
          <a:p>
            <a:pPr indent="0" lvl="0" marL="0" rtl="0" algn="just">
              <a:lnSpc>
                <a:spcPct val="115000"/>
              </a:lnSpc>
              <a:spcBef>
                <a:spcPts val="0"/>
              </a:spcBef>
              <a:spcAft>
                <a:spcPts val="0"/>
              </a:spcAft>
              <a:buClr>
                <a:schemeClr val="dk1"/>
              </a:buClr>
              <a:buSzPts val="1100"/>
              <a:buFont typeface="Arial"/>
              <a:buNone/>
            </a:pPr>
            <a:r>
              <a:rPr lang="pt-BR" sz="1200">
                <a:solidFill>
                  <a:schemeClr val="dk1"/>
                </a:solidFill>
                <a:latin typeface="Calibri"/>
                <a:ea typeface="Calibri"/>
                <a:cs typeface="Calibri"/>
                <a:sym typeface="Calibri"/>
              </a:rPr>
              <a:t>Empregou-se a metodologia hipotético-dedutiva, complementada por uma pesquisa teórica, bibliográfica e exploratória. Também foi utilizada a metodologia de estudo de caso, a partir da análise do processo existente da marca Chanel contra o brechó de luxo ‘WGACA’.</a:t>
            </a:r>
            <a:endParaRPr sz="1800">
              <a:solidFill>
                <a:schemeClr val="dk1"/>
              </a:solidFill>
              <a:latin typeface="Calibri"/>
              <a:ea typeface="Calibri"/>
              <a:cs typeface="Calibri"/>
              <a:sym typeface="Calibri"/>
            </a:endParaRPr>
          </a:p>
        </p:txBody>
      </p:sp>
      <p:sp>
        <p:nvSpPr>
          <p:cNvPr id="107" name="Google Shape;107;p1"/>
          <p:cNvSpPr txBox="1"/>
          <p:nvPr/>
        </p:nvSpPr>
        <p:spPr>
          <a:xfrm>
            <a:off x="253563" y="5832875"/>
            <a:ext cx="6906600" cy="11913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Calibri"/>
              <a:buNone/>
            </a:pPr>
            <a:r>
              <a:rPr b="1" i="0" lang="pt-BR" sz="1800" u="none" cap="none" strike="noStrike">
                <a:solidFill>
                  <a:schemeClr val="dk1"/>
                </a:solidFill>
                <a:latin typeface="Calibri"/>
                <a:ea typeface="Calibri"/>
                <a:cs typeface="Calibri"/>
                <a:sym typeface="Calibri"/>
              </a:rPr>
              <a:t>RESULTADOS</a:t>
            </a:r>
            <a:endParaRPr b="1" i="0" sz="1800" u="none" cap="none" strike="noStrike">
              <a:solidFill>
                <a:schemeClr val="dk1"/>
              </a:solidFill>
              <a:latin typeface="Calibri"/>
              <a:ea typeface="Calibri"/>
              <a:cs typeface="Calibri"/>
              <a:sym typeface="Calibri"/>
            </a:endParaRPr>
          </a:p>
          <a:p>
            <a:pPr indent="0" lvl="0" marL="0" rtl="0" algn="just">
              <a:lnSpc>
                <a:spcPct val="115000"/>
              </a:lnSpc>
              <a:spcBef>
                <a:spcPts val="0"/>
              </a:spcBef>
              <a:spcAft>
                <a:spcPts val="0"/>
              </a:spcAft>
              <a:buClr>
                <a:schemeClr val="dk1"/>
              </a:buClr>
              <a:buSzPts val="1100"/>
              <a:buFont typeface="Arial"/>
              <a:buNone/>
            </a:pPr>
            <a:r>
              <a:rPr lang="pt-BR" sz="1200">
                <a:solidFill>
                  <a:schemeClr val="dk1"/>
                </a:solidFill>
                <a:latin typeface="Calibri"/>
                <a:ea typeface="Calibri"/>
                <a:cs typeface="Calibri"/>
                <a:sym typeface="Calibri"/>
              </a:rPr>
              <a:t>De início, vale compreender o caso concreto em análise. Em 2018, a Chanel abriu um processo contra o brechó de luxo ‘WGACA’, alegando que a loja estava divulgando propagandas enganosas e praticando pirataria. O estabelecimento afirmou que estava apenas mostrando diretamente a arte das marcas e honrando sua forma original. Todavia, o julgamento realizado no Tribunal Federal de Nova York, declarou </a:t>
            </a:r>
            <a:endParaRPr i="0" sz="1200" u="none" cap="none" strike="noStrike">
              <a:solidFill>
                <a:schemeClr val="dk1"/>
              </a:solidFill>
              <a:latin typeface="Calibri"/>
              <a:ea typeface="Calibri"/>
              <a:cs typeface="Calibri"/>
              <a:sym typeface="Calibri"/>
            </a:endParaRPr>
          </a:p>
        </p:txBody>
      </p:sp>
      <p:pic>
        <p:nvPicPr>
          <p:cNvPr id="108" name="Google Shape;108;p1"/>
          <p:cNvPicPr preferRelativeResize="0"/>
          <p:nvPr/>
        </p:nvPicPr>
        <p:blipFill rotWithShape="1">
          <a:blip r:embed="rId6">
            <a:alphaModFix/>
          </a:blip>
          <a:srcRect b="0" l="0" r="0" t="0"/>
          <a:stretch/>
        </p:blipFill>
        <p:spPr>
          <a:xfrm>
            <a:off x="293688" y="117475"/>
            <a:ext cx="3005137" cy="1200150"/>
          </a:xfrm>
          <a:prstGeom prst="rect">
            <a:avLst/>
          </a:prstGeom>
          <a:noFill/>
          <a:ln>
            <a:noFill/>
          </a:ln>
        </p:spPr>
      </p:pic>
      <p:sp>
        <p:nvSpPr>
          <p:cNvPr id="109" name="Google Shape;109;p1"/>
          <p:cNvSpPr txBox="1"/>
          <p:nvPr/>
        </p:nvSpPr>
        <p:spPr>
          <a:xfrm>
            <a:off x="274650" y="2668925"/>
            <a:ext cx="7010400" cy="18564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None/>
            </a:pPr>
            <a:r>
              <a:rPr lang="pt-BR" sz="1200">
                <a:solidFill>
                  <a:schemeClr val="dk1"/>
                </a:solidFill>
                <a:latin typeface="Calibri"/>
                <a:ea typeface="Calibri"/>
                <a:cs typeface="Calibri"/>
                <a:sym typeface="Calibri"/>
              </a:rPr>
              <a:t>A Indústria da moda tem passado por transformações impulsionadas pela conscientização sobre sustentabilidade. Assim, os brechós de luxo emergem como uma tendência inovadora, ao oferecer uma alternativa para os consumidores que buscam peças de alta qualidade, sem abrir mão de práticas ecológicas. Todavia, é imprescindível garantir a originalidade dos produtos e assegurar a propriedade intelectual das grifes, de modo a proteger não somente as marcas, mas, principalmente, os consumidores, uma vez que o comércio de </a:t>
            </a:r>
            <a:r>
              <a:rPr lang="pt-BR" sz="1200">
                <a:solidFill>
                  <a:schemeClr val="dk1"/>
                </a:solidFill>
                <a:latin typeface="Calibri"/>
                <a:ea typeface="Calibri"/>
                <a:cs typeface="Calibri"/>
                <a:sym typeface="Calibri"/>
              </a:rPr>
              <a:t>artigos</a:t>
            </a:r>
            <a:r>
              <a:rPr lang="pt-BR" sz="1200">
                <a:solidFill>
                  <a:schemeClr val="dk1"/>
                </a:solidFill>
                <a:latin typeface="Calibri"/>
                <a:ea typeface="Calibri"/>
                <a:cs typeface="Calibri"/>
                <a:sym typeface="Calibri"/>
              </a:rPr>
              <a:t> piratas está em </a:t>
            </a:r>
            <a:r>
              <a:rPr lang="pt-BR" sz="1200">
                <a:solidFill>
                  <a:schemeClr val="dk1"/>
                </a:solidFill>
                <a:latin typeface="Calibri"/>
                <a:ea typeface="Calibri"/>
                <a:cs typeface="Calibri"/>
                <a:sym typeface="Calibri"/>
              </a:rPr>
              <a:t>ascensão</a:t>
            </a:r>
            <a:r>
              <a:rPr lang="pt-BR" sz="1200">
                <a:solidFill>
                  <a:schemeClr val="dk1"/>
                </a:solidFill>
                <a:latin typeface="Calibri"/>
                <a:ea typeface="Calibri"/>
                <a:cs typeface="Calibri"/>
                <a:sym typeface="Calibri"/>
              </a:rPr>
              <a:t>. Logo, embora o mercado da moda circular seja extremamente atrativo, </a:t>
            </a:r>
            <a:r>
              <a:rPr lang="pt-BR" sz="1200">
                <a:solidFill>
                  <a:schemeClr val="dk1"/>
                </a:solidFill>
                <a:latin typeface="Calibri"/>
                <a:ea typeface="Calibri"/>
                <a:cs typeface="Calibri"/>
                <a:sym typeface="Calibri"/>
              </a:rPr>
              <a:t>há uma série de questões que precisam ser respeitadas, sendo a propriedade intelectual uma delas.</a:t>
            </a:r>
            <a:endParaRPr sz="1200">
              <a:solidFill>
                <a:schemeClr val="dk1"/>
              </a:solidFill>
              <a:latin typeface="Calibri"/>
              <a:ea typeface="Calibri"/>
              <a:cs typeface="Calibri"/>
              <a:sym typeface="Calibri"/>
            </a:endParaRPr>
          </a:p>
          <a:p>
            <a:pPr indent="0" lvl="0" marL="0" rtl="0" algn="just">
              <a:lnSpc>
                <a:spcPct val="115000"/>
              </a:lnSpc>
              <a:spcBef>
                <a:spcPts val="0"/>
              </a:spcBef>
              <a:spcAft>
                <a:spcPts val="0"/>
              </a:spcAft>
              <a:buNone/>
            </a:pPr>
            <a:r>
              <a:t/>
            </a:r>
            <a:endParaRPr sz="1200">
              <a:solidFill>
                <a:schemeClr val="dk1"/>
              </a:solidFill>
              <a:latin typeface="Calibri"/>
              <a:ea typeface="Calibri"/>
              <a:cs typeface="Calibri"/>
              <a:sym typeface="Calibri"/>
            </a:endParaRPr>
          </a:p>
        </p:txBody>
      </p:sp>
      <p:sp>
        <p:nvSpPr>
          <p:cNvPr id="110" name="Google Shape;110;p1"/>
          <p:cNvSpPr txBox="1"/>
          <p:nvPr/>
        </p:nvSpPr>
        <p:spPr>
          <a:xfrm>
            <a:off x="-6237075" y="2278625"/>
            <a:ext cx="3978900" cy="5541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t/>
            </a:r>
            <a:endParaRPr sz="1200">
              <a:solidFill>
                <a:schemeClr val="dk1"/>
              </a:solidFill>
              <a:latin typeface="Calibri"/>
              <a:ea typeface="Calibri"/>
              <a:cs typeface="Calibri"/>
              <a:sym typeface="Calibri"/>
            </a:endParaRPr>
          </a:p>
          <a:p>
            <a:pPr indent="0" lvl="0" marL="0" rtl="0" algn="just">
              <a:spcBef>
                <a:spcPts val="0"/>
              </a:spcBef>
              <a:spcAft>
                <a:spcPts val="0"/>
              </a:spcAft>
              <a:buNone/>
            </a:pPr>
            <a:r>
              <a:t/>
            </a:r>
            <a:endParaRPr sz="1200">
              <a:solidFill>
                <a:schemeClr val="dk1"/>
              </a:solidFill>
              <a:latin typeface="Calibri"/>
              <a:ea typeface="Calibri"/>
              <a:cs typeface="Calibri"/>
              <a:sym typeface="Calibri"/>
            </a:endParaRPr>
          </a:p>
        </p:txBody>
      </p:sp>
      <p:sp>
        <p:nvSpPr>
          <p:cNvPr id="111" name="Google Shape;111;p1"/>
          <p:cNvSpPr txBox="1"/>
          <p:nvPr/>
        </p:nvSpPr>
        <p:spPr>
          <a:xfrm>
            <a:off x="3298825" y="6961950"/>
            <a:ext cx="3883500" cy="14316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None/>
            </a:pPr>
            <a:r>
              <a:rPr lang="pt-BR" sz="1200">
                <a:solidFill>
                  <a:schemeClr val="dk1"/>
                </a:solidFill>
                <a:latin typeface="Calibri"/>
                <a:ea typeface="Calibri"/>
                <a:cs typeface="Calibri"/>
                <a:sym typeface="Calibri"/>
              </a:rPr>
              <a:t>culpado o brechó, decisão que pode impactar diretamente no mercado da moda circular, pois exigirá mais investimentos nos processos de autenticação das peças, visando garantir a propriedade intelectual das marcas, combater a venda de produtos falsificados e assegurar aos consumidores os direitos previstos no arcabouço jurídico. </a:t>
            </a:r>
            <a:endParaRPr sz="1200">
              <a:solidFill>
                <a:schemeClr val="dk1"/>
              </a:solidFill>
              <a:latin typeface="Calibri"/>
              <a:ea typeface="Calibri"/>
              <a:cs typeface="Calibri"/>
              <a:sym typeface="Calibri"/>
            </a:endParaRPr>
          </a:p>
        </p:txBody>
      </p:sp>
      <p:pic>
        <p:nvPicPr>
          <p:cNvPr id="112" name="Google Shape;112;p1"/>
          <p:cNvPicPr preferRelativeResize="0"/>
          <p:nvPr/>
        </p:nvPicPr>
        <p:blipFill rotWithShape="1">
          <a:blip r:embed="rId7">
            <a:alphaModFix/>
          </a:blip>
          <a:srcRect b="6650" l="0" r="0" t="62548"/>
          <a:stretch/>
        </p:blipFill>
        <p:spPr>
          <a:xfrm>
            <a:off x="364312" y="6961949"/>
            <a:ext cx="2863904" cy="14316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Tema do Office">
  <a:themeElements>
    <a:clrScheme name="Tema do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2015-12-02T19:07:00Z</dcterms:created>
  <dc:creator>ASSTEC</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0D36887F5AA949D99BC3C0B81F2CE5F2_13</vt:lpwstr>
  </property>
  <property fmtid="{D5CDD505-2E9C-101B-9397-08002B2CF9AE}" pid="3" name="KSOProductBuildVer">
    <vt:lpwstr>1046-12.2.0.17119</vt:lpwstr>
  </property>
</Properties>
</file>