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FDAD6-149E-4F2F-9D48-466FDE80F70B}" v="4" dt="2024-07-26T00:55:21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1" d="100"/>
          <a:sy n="51" d="100"/>
        </p:scale>
        <p:origin x="2616" y="53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169353"/>
            <a:ext cx="7010400" cy="584775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sz="1600" b="1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A UBERIZAÇÃO DO TRABALHO E AS EMPRESAS-PLATAFORMAS: OPRESSÃO E EXPLORAÇÃO NO CAPITALISMO HODIERNO</a:t>
            </a:r>
            <a:endParaRPr lang="pt-BR" altLang="pt-BR" sz="1600" b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433" y="1655495"/>
            <a:ext cx="67564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Brenda Barbosa Rodrigues, Luana de Andrade Pinheiro Borges, </a:t>
            </a:r>
            <a:r>
              <a:rPr lang="pt-BR" sz="140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Janaynna</a:t>
            </a:r>
            <a:r>
              <a:rPr lang="pt-BR" sz="140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de Moura Ferraz. UFRN.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E-mail: brendarodrigss4@gmail.com, luanapinheiroborges@gmail.com, janaynna.ferraz@gmail.com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Times" panose="02020603050405020304" pitchFamily="18" charset="0"/>
              <a:ea typeface="Droid Sans Fallback" charset="0"/>
              <a:cs typeface="Times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1623" y="2480102"/>
            <a:ext cx="6853238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A essência da uberização, enquanto fenômeno econômico e social, é bem mais complexa do que simplesmente intermediar serviços. Embora a Uber e outras plataformas similares se apresentem como simples conectores entre prestadores de serviços e clientes, na prática, elas funcionam como empresas capitalistas tradicionais. Essas plataformas exploram profundamente os recursos e o trabalho dos motoristas, transformando-os em fontes de lucro para a empresa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77920" y="9237240"/>
            <a:ext cx="33718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FRANCO, David Silva; FERRAZ, Deise Luiza da Silva; FERRAZ,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+mn-lt"/>
              </a:rPr>
              <a:t>Janaynna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 de Moura. 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9085" y="4193778"/>
            <a:ext cx="342741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Investigar relações de trabalho entre empresas-plataforma e grupos vulneráveis , mapeando relatórios e dados sobre uberização do trabalho, raça e gênero no Brasil.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727450" y="6724165"/>
            <a:ext cx="340804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No entanto, poucos desses 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estudos abordam como essas condições impactam especificamente os grupos vulneráveis em termos de raça e gênero. Quando esses aspectos são mencionados, é feito de maneira superficial, sem explorar profundamente como as opressões de raça e gênero interagem com a dinâmica da uberização. 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323850" y="8919011"/>
            <a:ext cx="322135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É crucial investigar como a uberização do trabalho afeta grupos vulneráveis, considerando raça, gênero e outras formas de opressão.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779838" y="4247783"/>
            <a:ext cx="339883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Optou-se por uma Revisão Sistemática da Literatura através do </a:t>
            </a:r>
            <a:r>
              <a:rPr lang="pt-BR" sz="1600" b="0" i="1" dirty="0">
                <a:solidFill>
                  <a:srgbClr val="000000"/>
                </a:solidFill>
                <a:effectLst/>
                <a:latin typeface="+mn-lt"/>
              </a:rPr>
              <a:t>Parsifal 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(www.parsif.al).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323215" y="5705946"/>
            <a:ext cx="68459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+mn-lt"/>
              </a:rPr>
              <a:t>O estudo revela que apesar de haver muitos artigos e dissertações sobre a uberização do trabalho, a maioria se concentra em discutir a precarização das condições de trabalho, como a falta de estabilidade e direitos trabalhistas.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9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4FB1E82-0394-1F46-5036-A615A5358C56}"/>
              </a:ext>
            </a:extLst>
          </p:cNvPr>
          <p:cNvSpPr txBox="1"/>
          <p:nvPr/>
        </p:nvSpPr>
        <p:spPr>
          <a:xfrm>
            <a:off x="1877518" y="5166822"/>
            <a:ext cx="3785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13" name="Imagem 12" descr="Diagrama&#10;&#10;Descrição gerada automaticamente">
            <a:extLst>
              <a:ext uri="{FF2B5EF4-FFF2-40B4-BE49-F238E27FC236}">
                <a16:creationId xmlns:a16="http://schemas.microsoft.com/office/drawing/2014/main" id="{2CF8485C-2BB1-72E6-B4C9-F92370C178C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41" y="6786066"/>
            <a:ext cx="2117624" cy="211762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322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Brenda Rodrigues</cp:lastModifiedBy>
  <cp:revision>38</cp:revision>
  <dcterms:created xsi:type="dcterms:W3CDTF">2015-12-02T19:07:00Z</dcterms:created>
  <dcterms:modified xsi:type="dcterms:W3CDTF">2024-07-26T00:56:49Z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