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014" y="-3120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‹nº›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" name="Espaço Reservado para Anotações 1">
            <a:extLst>
              <a:ext uri="{FF2B5EF4-FFF2-40B4-BE49-F238E27FC236}">
                <a16:creationId xmlns:a16="http://schemas.microsoft.com/office/drawing/2014/main" id="{6EF0978A-0225-A3BF-79CA-4AA0F37DC1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‹nº›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-12065" y="-198710"/>
            <a:ext cx="7571740" cy="11305256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68605" y="860787"/>
            <a:ext cx="7010400" cy="646331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pt-BR" altLang="pt-BR" b="1" dirty="0">
                <a:solidFill>
                  <a:schemeClr val="tx1"/>
                </a:solidFill>
                <a:latin typeface="Times" pitchFamily="18" charset="0"/>
              </a:rPr>
              <a:t>Periódicos Brasileiros de Acesso Aberto em Ciência da Informação: Análise de Presença nas Redes Sociais.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32897" y="1405392"/>
            <a:ext cx="6651664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lang="pt-BR" sz="120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Ilaydiany</a:t>
            </a:r>
            <a:r>
              <a:rPr lang="pt-BR" sz="12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 Cristina Oliveira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d</a:t>
            </a:r>
            <a:r>
              <a:rPr lang="pt-BR" sz="12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a Silva, UFRN, ilaydiany.oliveira@ufrn.br </a:t>
            </a:r>
          </a:p>
          <a:p>
            <a:pPr algn="ctr" defTabSz="464820">
              <a:defRPr/>
            </a:pPr>
            <a:r>
              <a:rPr lang="pt-BR" sz="12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Iuryanne Pereira de Medeiros, UFRN, </a:t>
            </a:r>
            <a:r>
              <a:rPr lang="pt-BR" sz="12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i</a:t>
            </a:r>
            <a:r>
              <a:rPr lang="pt-BR" sz="12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uryanne.medeiros.130@ufrn.edu.br</a:t>
            </a:r>
            <a:endParaRPr kumimoji="0" lang="pt-BR" sz="12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363968" y="1846896"/>
            <a:ext cx="6853238" cy="17081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5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INTRODUÇÃO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5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Os Periódicos científicos de Acesso Aberto são atualmente a principal fonte de disseminação e acesso ao conhecimento cientifico, e busca favorecer a comunicação e a divulgação das informações científicas sem custos a todos os integrantes da sociedade. Assim, a divulgação científica nas redes sociais digitais possibilita que pesquisadores e a sociedade em geral tenham acesso aos resultados de pesquisas que estão sendo desenvolvidas nas universidades, institutos e centros de pesquisa.</a:t>
            </a:r>
            <a:endParaRPr kumimoji="0" lang="pt-BR" sz="15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843661" y="8858364"/>
            <a:ext cx="3371850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SILVA, </a:t>
            </a:r>
            <a:r>
              <a:rPr kumimoji="0" lang="pt-BR" sz="11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Ilaydiany</a:t>
            </a: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Cristina Oliveira da; OLIVEIRA, Larissa Rosa. Atuação profissional da área de ciência da informação nas redes sociais em tempos de Covid-19: um estudo de caso sobre o engajamento na </a:t>
            </a:r>
            <a:r>
              <a:rPr kumimoji="0" lang="pt-BR" sz="11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WebConCiB</a:t>
            </a: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. In.: SPUDEIT, Daniela; SOUZA, Claudia (</a:t>
            </a:r>
            <a:r>
              <a:rPr kumimoji="0" lang="pt-BR" sz="1100" kern="1200" cap="none" spc="0" normalizeH="0" baseline="0" noProof="0" dirty="0" err="1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org</a:t>
            </a:r>
            <a:r>
              <a:rPr kumimoji="0" lang="pt-BR" sz="11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). Atuação dos profissionais da Arquivologia, Biblioteconomia e Museologia em época de pandemia. Florianópolis, SC: Rocha Gráfica e Editora, 2020. </a:t>
            </a: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318410" y="3684277"/>
            <a:ext cx="3427413" cy="12464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5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OBJETIVOS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5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Mapear os periódicos científicos eletrônicos de Acesso Aberto em Ciência da Informação do Brasil nas redes sociais digitais.</a:t>
            </a:r>
          </a:p>
        </p:txBody>
      </p:sp>
      <p:sp>
        <p:nvSpPr>
          <p:cNvPr id="9" name="CaixaDeTexto 23"/>
          <p:cNvSpPr txBox="1"/>
          <p:nvPr>
            <p:custDataLst>
              <p:tags r:id="rId5"/>
            </p:custDataLst>
          </p:nvPr>
        </p:nvSpPr>
        <p:spPr>
          <a:xfrm>
            <a:off x="3883025" y="6361710"/>
            <a:ext cx="3408045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just"/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 dentre estes, 19 </a:t>
            </a:r>
            <a:r>
              <a:rPr lang="pt-BR" sz="1400" dirty="0">
                <a:solidFill>
                  <a:schemeClr val="tx1"/>
                </a:solidFill>
                <a:latin typeface="+mn-lt"/>
              </a:rPr>
              <a:t>apresentam a presença em pelo menos uma das cinco redes utilizadas como parâmetro na pesquisa, destacando o Instagram com 19 perfis. Silva e Oliveira (2022) reforçam que as redes sociais, e suas ferramentas funcionam como instrumento para a comunicação social entre os pares, gerando engajamento informacional, e buscando disseminar informações confiáveis à comunidade.</a:t>
            </a:r>
          </a:p>
        </p:txBody>
      </p:sp>
      <p:sp>
        <p:nvSpPr>
          <p:cNvPr id="10" name="CaixaDeTexto 20"/>
          <p:cNvSpPr txBox="1"/>
          <p:nvPr>
            <p:custDataLst>
              <p:tags r:id="rId6"/>
            </p:custDataLst>
          </p:nvPr>
        </p:nvSpPr>
        <p:spPr>
          <a:xfrm>
            <a:off x="278142" y="8497660"/>
            <a:ext cx="3221355" cy="2046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5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400" dirty="0">
                <a:solidFill>
                  <a:schemeClr val="tx1"/>
                </a:solidFill>
                <a:effectLst/>
                <a:latin typeface="+mn-lt"/>
                <a:ea typeface="Arial" panose="020B0604020202020204" pitchFamily="34" charset="0"/>
              </a:rPr>
              <a:t>Este estudo evidencia a importância crescente das redes sociais digitais como ferramenta estratégica para a divulgação científica, incentivando periódicos de Acesso Aberto a adotarem práticas que aumentem sua visibilidade e promovam um acesso mais democrático ao conhecimento científico.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3" name="CaixaDeTexto 23"/>
          <p:cNvSpPr txBox="1"/>
          <p:nvPr>
            <p:custDataLst>
              <p:tags r:id="rId7"/>
            </p:custDataLst>
          </p:nvPr>
        </p:nvSpPr>
        <p:spPr>
          <a:xfrm>
            <a:off x="3892232" y="3491802"/>
            <a:ext cx="3398838" cy="22621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5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</a:p>
          <a:p>
            <a:pPr marR="0" algn="just" defTabSz="464820">
              <a:buClrTx/>
              <a:buSzTx/>
              <a:buFontTx/>
              <a:buNone/>
              <a:defRPr/>
            </a:pP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Trata-se de um </a:t>
            </a:r>
            <a:r>
              <a:rPr kumimoji="0" lang="pt-BR" sz="14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estudo descritivo explicativo que utilizou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o</a:t>
            </a:r>
            <a:r>
              <a:rPr kumimoji="0" lang="pt-BR" sz="14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DOAJ para identificar os periódicos deste estudo, utilizou a plataforma Altmetrics para identificar as redes sociais digitais dos periódicos e fez-se uma consulta manual nas redes socias Facebook, Instagram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, X, Youtube e LinkedIn para extrair e confirmar os dados coletados do Altmetrics.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8"/>
            </p:custDataLst>
          </p:nvPr>
        </p:nvSpPr>
        <p:spPr>
          <a:xfrm>
            <a:off x="268605" y="5692519"/>
            <a:ext cx="6998939" cy="754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5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Através dos dados coletados constatou-se que o Brasil apresenta 24 periódicos de Acesso Aberto em Ciência da Informação dentro do diretório. </a:t>
            </a:r>
            <a:endParaRPr kumimoji="0"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-12065" y="-309756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D1E79697-BF6E-34C5-0DAC-0955652DDEB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34358" y="6477349"/>
            <a:ext cx="3342292" cy="209874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</TotalTime>
  <Words>416</Words>
  <Application>Microsoft Office PowerPoint</Application>
  <PresentationFormat>Personalizar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Usuario</cp:lastModifiedBy>
  <cp:revision>44</cp:revision>
  <dcterms:created xsi:type="dcterms:W3CDTF">2015-12-02T19:07:00Z</dcterms:created>
  <dcterms:modified xsi:type="dcterms:W3CDTF">2024-07-26T18:04:34Z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