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445" y="-3278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3463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66778" y="1420612"/>
            <a:ext cx="7010400" cy="40011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+mn-lt"/>
              </a:rPr>
              <a:t>CONSTRUÇÃO CIVIL: Um olhar keynesiano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95569" y="1777491"/>
            <a:ext cx="67564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Anthony Lucas da Silva Farias, UFRN, </a:t>
            </a:r>
            <a:r>
              <a:rPr lang="pt-BR" sz="1400" i="1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anthony.silva.105@ufrn.edu.br</a:t>
            </a:r>
            <a:endParaRPr kumimoji="0" lang="pt-BR" sz="1400" i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66778" y="2148451"/>
            <a:ext cx="6853238" cy="13696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construção civil é uma atividade econômica presente em todo o Brasil, estando relacionada com o grau da dinâmica econômica do país e, por conseguinte, ao desenvolvimento econômico e social nos territórios. Por outro lado, Keynes escreveu, na sua Teoria Geral, capítulos sobre renda e emprego, elementos fortemente ligados à construção civil pelos tipos de operações e necessidades do setor, como será abordado ao decorrer do trabalho.</a:t>
            </a: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18949" y="8695538"/>
            <a:ext cx="33718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</a:p>
          <a:p>
            <a:pPr algn="just" defTabSz="464820">
              <a:defRPr/>
            </a:pPr>
            <a:r>
              <a:rPr lang="pt-BR" sz="1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KEYNES, J. A propensão marginal ao consumo e o multiplicador. </a:t>
            </a:r>
            <a:r>
              <a:rPr lang="pt-BR" sz="12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Teoria Geral do Juro, do Emprego e da Moeda. </a:t>
            </a:r>
            <a:r>
              <a:rPr lang="pt-BR" sz="1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Editora Nova Cultural LTDA, 1996.</a:t>
            </a:r>
            <a:r>
              <a:rPr lang="pt-BR" sz="1200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t-BR" sz="1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p. 1-16</a:t>
            </a:r>
            <a:r>
              <a:rPr lang="pt-BR" sz="1200" dirty="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pt-BR" sz="12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93688" y="3603055"/>
            <a:ext cx="3427413" cy="11849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objetivo do presente </a:t>
            </a:r>
            <a:r>
              <a:rPr kumimoji="0" lang="pt-BR" sz="1200" i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banner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é iniciar uma análise sobre a forma que o investimento no setor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da construção civil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gera um efeito multiplicador no mercado, contribuindo para uma expansão do PIB.</a:t>
            </a: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288436" y="8695538"/>
            <a:ext cx="3221355" cy="1184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Portanto a análise proposta reafirma que o investimento contribui para a expansão do PIB, sendo uma excelente medida para até mesmo ampliar a base de pessoas assalariadas.</a:t>
            </a: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750625" y="3603055"/>
            <a:ext cx="3398838" cy="1738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Com a leitura dos capítulos cabíveis da obra Teoria Geral do Juro, do Emprego e da Moeda, foi possível compreender conceitos relevantes para a análise proposta nesse trabalho. Conceitos esses com grande exemplificação prática, sendo possível deduzir os efeitos práticos por meio dos fenômenos econômicos.</a:t>
            </a: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95982" y="5087050"/>
            <a:ext cx="6845935" cy="3608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  <a:endParaRPr kumimoji="0" lang="pt-BR" sz="12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pt-BR" sz="1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 o início da análise, é importante compreender como funciona, de modo geral, o mercado da construção civil. Existem as construtoras, empresas grandes providas ou não de recurso financeiro e capazes de contratar e gerir trabalhadores em massa. Existem os agentes financiadores, que financiam, ao menos em um primeiro momento, as atividades das construtoras. Existem os trabalhadores, parte fundamental do processo construtivo e </a:t>
            </a:r>
            <a:r>
              <a:rPr lang="pt-BR" sz="1200" kern="100" dirty="0">
                <a:solidFill>
                  <a:schemeClr val="tx1"/>
                </a:solidFill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elemento importante para </a:t>
            </a:r>
            <a:r>
              <a:rPr lang="pt-BR" sz="1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análise. Por fim, existem os consumidores, que também são capazes de financiar as operações das construtoras por meio do seu interesse de adquirir o empreendimento a ser construído.</a:t>
            </a:r>
            <a:endParaRPr lang="pt-BR" sz="12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pt-BR" sz="1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Como supracitado, a massa operacional é chave para a nossa análise, pois os trabalhadores da construção civil tendem a possuir um baixo grau de escolaridade e de terem seu salário composto por uma parte fixa com um adicional de produtividade. Assim tem-se uma massa trabalhadora com uma remuneração acima do salário mínimo brasileiro, mas que, estatisticamente, tendem a consumir grande parte do que recebem.</a:t>
            </a:r>
            <a:endParaRPr lang="pt-BR" sz="12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pt-BR" sz="12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Logo, o investimento nesse tipo de atividade aumenta o nível de emprego do país ou região a qual acontece, aumentando também o nível de renda da mesma região, contribuindo com a expansão do PIB, uma vez que o fluxo de riqueza gerado é expandido pelo consumo dos trabalhadores e pelos investimentos advindos do governo ou das próprias empresas.</a:t>
            </a:r>
            <a:endParaRPr lang="pt-BR" sz="12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8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18589</TotalTime>
  <Words>517</Words>
  <Application>Microsoft Office PowerPoint</Application>
  <PresentationFormat>Personalizar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DejaVu Sans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Anthony Lucas</cp:lastModifiedBy>
  <cp:revision>46</cp:revision>
  <cp:lastPrinted>2024-07-28T21:41:08Z</cp:lastPrinted>
  <dcterms:created xsi:type="dcterms:W3CDTF">2015-12-02T19:07:00Z</dcterms:created>
  <dcterms:modified xsi:type="dcterms:W3CDTF">2024-07-28T21:42:17Z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