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692125" cx="75596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69">
          <p15:clr>
            <a:srgbClr val="A4A3A4"/>
          </p15:clr>
        </p15:guide>
        <p15:guide id="2" pos="2292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jT+Y72Oqkhs0hLAb/c4g9rANMfb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69" orient="horz"/>
        <p:guide pos="229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fmla="val 19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>
            <p:ph idx="2" type="sldImg"/>
          </p:nvPr>
        </p:nvSpPr>
        <p:spPr>
          <a:xfrm>
            <a:off x="2362200" y="812800"/>
            <a:ext cx="2830513" cy="40052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Google Shape;5;n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" name="Google Shape;6;n"/>
          <p:cNvSpPr txBox="1"/>
          <p:nvPr>
            <p:ph idx="3" type="hdr"/>
          </p:nvPr>
        </p:nvSpPr>
        <p:spPr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0" type="dt"/>
          </p:nvPr>
        </p:nvSpPr>
        <p:spPr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1" type="ftr"/>
          </p:nvPr>
        </p:nvSpPr>
        <p:spPr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n"/>
          <p:cNvSpPr txBox="1"/>
          <p:nvPr>
            <p:ph idx="12" type="sldNum"/>
          </p:nvPr>
        </p:nvSpPr>
        <p:spPr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pt-BR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/>
          <p:nvPr>
            <p:ph idx="12" type="sldNum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-88900" lvl="0" marL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fld id="{00000000-1234-1234-1234-123412341234}" type="slidenum">
              <a:rPr lang="pt-BR" sz="1400"/>
              <a:t>‹#›</a:t>
            </a:fld>
            <a:endParaRPr sz="1400"/>
          </a:p>
        </p:txBody>
      </p:sp>
      <p:sp>
        <p:nvSpPr>
          <p:cNvPr id="92" name="Google Shape;92;p1:notes"/>
          <p:cNvSpPr/>
          <p:nvPr>
            <p:ph idx="2" type="sldImg"/>
          </p:nvPr>
        </p:nvSpPr>
        <p:spPr>
          <a:xfrm>
            <a:off x="2362200" y="812800"/>
            <a:ext cx="2833688" cy="40084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3" name="Google Shape;93;p1:notes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" type="body"/>
          </p:nvPr>
        </p:nvSpPr>
        <p:spPr>
          <a:xfrm rot="5400000">
            <a:off x="388145" y="2977357"/>
            <a:ext cx="6783387" cy="6521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/>
          <p:nvPr>
            <p:ph type="title"/>
          </p:nvPr>
        </p:nvSpPr>
        <p:spPr>
          <a:xfrm rot="5400000">
            <a:off x="1694512" y="4284621"/>
            <a:ext cx="9060817" cy="1630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" type="body"/>
          </p:nvPr>
        </p:nvSpPr>
        <p:spPr>
          <a:xfrm rot="5400000">
            <a:off x="-1612846" y="2701814"/>
            <a:ext cx="9060817" cy="47956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yout Personalizado">
  <p:cSld name="Layout Personalizado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/>
          <p:nvPr>
            <p:ph type="title"/>
          </p:nvPr>
        </p:nvSpPr>
        <p:spPr>
          <a:xfrm>
            <a:off x="377389" y="426595"/>
            <a:ext cx="6800136" cy="17804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8" name="Google Shape;88;p1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subTitle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/>
            </a:lvl1pPr>
            <a:lvl2pPr lvl="1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sz="1654"/>
            </a:lvl2pPr>
            <a:lvl3pPr lvl="2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sz="1490"/>
            </a:lvl3pPr>
            <a:lvl4pPr lvl="3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4pPr>
            <a:lvl5pPr lvl="4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5pPr>
            <a:lvl6pPr lvl="5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6pPr>
            <a:lvl7pPr lvl="6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7pPr>
            <a:lvl8pPr lvl="7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8pPr>
            <a:lvl9pPr lvl="8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9pPr>
          </a:lstStyle>
          <a:p/>
        </p:txBody>
      </p:sp>
      <p:sp>
        <p:nvSpPr>
          <p:cNvPr id="25" name="Google Shape;25;p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655"/>
              <a:buNone/>
              <a:defRPr sz="1654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490"/>
              <a:buNone/>
              <a:defRPr sz="149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3" type="body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6" name="Google Shape;46;p7"/>
          <p:cNvSpPr txBox="1"/>
          <p:nvPr>
            <p:ph idx="4" type="body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 txBox="1"/>
          <p:nvPr>
            <p:ph idx="1" type="body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6557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645"/>
              <a:buChar char="•"/>
              <a:defRPr sz="2645"/>
            </a:lvl1pPr>
            <a:lvl2pPr indent="-375602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2315"/>
              <a:buChar char="•"/>
              <a:defRPr sz="2315"/>
            </a:lvl2pPr>
            <a:lvl3pPr indent="-354647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85"/>
              <a:buChar char="•"/>
              <a:defRPr sz="1985"/>
            </a:lvl3pPr>
            <a:lvl4pPr indent="-333692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4pPr>
            <a:lvl5pPr indent="-333692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5pPr>
            <a:lvl6pPr indent="-333692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6pPr>
            <a:lvl7pPr indent="-333692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7pPr>
            <a:lvl8pPr indent="-333692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8pPr>
            <a:lvl9pPr indent="-333692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9pPr>
          </a:lstStyle>
          <a:p/>
        </p:txBody>
      </p:sp>
      <p:sp>
        <p:nvSpPr>
          <p:cNvPr id="62" name="Google Shape;62;p10"/>
          <p:cNvSpPr txBox="1"/>
          <p:nvPr>
            <p:ph idx="2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63" name="Google Shape;63;p10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1"/>
          <p:cNvSpPr/>
          <p:nvPr>
            <p:ph idx="2" type="pic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1"/>
          <p:cNvSpPr txBox="1"/>
          <p:nvPr>
            <p:ph idx="1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70" name="Google Shape;70;p11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4650" lvl="0" marL="457200" marR="0" rtl="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b="0" i="0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9250" lvl="1" marL="914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3214" lvl="5" marL="27432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214" lvl="6" marL="3200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215" lvl="7" marL="3657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215" lvl="8" marL="4114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2065" y="3810"/>
            <a:ext cx="7571700" cy="106971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"/>
          <p:cNvSpPr txBox="1"/>
          <p:nvPr/>
        </p:nvSpPr>
        <p:spPr>
          <a:xfrm>
            <a:off x="251143" y="1418045"/>
            <a:ext cx="7010400" cy="3078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</a:pPr>
            <a:r>
              <a:rPr b="1"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Impacto das Redes Sociais no Atendimento ao Cliente Pós-venda da Loja Seriguela</a:t>
            </a:r>
            <a:endParaRPr b="1" i="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395633" y="1793960"/>
            <a:ext cx="67563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David Lucas Cruz da Silva, Geovanna Vieira de Araujo, Hewerton Henrique Rocha de Lima, Marcus Vinicius Rodrigues de Oliveira, Marianna Dutra Manguinho e Randerson Rodrigues de Medeiros</a:t>
            </a:r>
            <a:b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Universidade Federal do Rio Grande do Norte</a:t>
            </a:r>
            <a:b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geovanna.araujo.084@ufrn.edu.br</a:t>
            </a:r>
            <a:endParaRPr i="0" sz="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625475" y="7539038"/>
            <a:ext cx="2647950" cy="4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347175" y="2390673"/>
            <a:ext cx="68532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b="1" i="0" sz="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presente pesquisa visa entender o impacto das redes sociais no atendimento ao cliente pós-venda da empresa Seriguela, uma loja online de acessórios femininos. Com o Brasil ocupando o segundo lugar global em tempo dedicado às redes sociais, as empresas estão integrando essas plataformas para marketing e atendimento ao cliente. As redes sociais oferecem comunicação em tempo real, permitindo resolver questões rapidamente, responder a dúvidas e gerenciar feedbacks. Elas amplificam a experiência do cliente e ajudam a identificar tendências emergentes. Contudo, também trazem desafios, como a necessidade de monitoramento contínuo da reputação online e a gestão de reclamações públicas com sensibilidade. Assim, a pesquisa destaca a importância de uma estratégia bem definida para maximizar os benefícios e mitigar os riscos no atendimento ao cliente pós-venda nas redes sociais da Loja Seriguela.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3758525" y="8401825"/>
            <a:ext cx="3444300" cy="16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REFERÊNCIAS</a:t>
            </a:r>
            <a:endParaRPr i="0" sz="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 e benefícios em saber a satisfação do seu cliente:</a:t>
            </a: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melhor maneira de descobrir se sua empresa está entregando ao seu cliente o que realmente ele precisa é fazendo a famosa pesquisa de satisfação. [S. l.]: Ayla pascoal, 20 ago. 2023. Disponível em: https://www.xtrategie.com.br/objetivos-e-beneficios-em-saber-a-satisfacao-do-seu-cliente. Acesso em: 28 jul. 2024.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Qual a importância das redes sociais para as empresas?</a:t>
            </a: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Confira. [S. l.]: Zendesk, 22 fev. 2024. Disponível em: https://www.zendesk.com.br/blog/qual-a-importancia-das-redes-sociais-para-as-empresas/. Acesso em: 26 jul. 2024.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350585" y="3633560"/>
            <a:ext cx="3427500" cy="13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 b="1" i="0" sz="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 pesquisa tem como principal objetivo analisar o impacto das redes sociais no atendimento ao cliente pós-venda da empresa Seriguela. Especificamente, busca identificar as redes sociais mais utilizadas pelos clientes, avaliar a eficácia do atendimento e medir a satisfação em relação ao tempo de resposta, qualidade das interações e resolução de problemas. Ao fornecer insights detalhados sobre a experiência do cliente, a pesquisa visa ajudar a Seriguela a aprimorar suas práticas e estratégias de relacionamento.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3776675" y="5677525"/>
            <a:ext cx="34080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Dentre estes, 66,7% utilizaram as redes sociais para fazer elogios e 6,7% para esclarecer dúvidas sobre produtos ou serviços. A avaliação do tempo de resposta da Seriguela nas redes sociais foi bastante positiva, com 66,7% dos respondentes classificando o tempo de resposta como "muito rápido" e 20% como "rápido". Todos os respondentes relataram estar satisfeitos com as respostas recebidas. Em relação à recomendação da empresa, os participantes demonstraram alta propensão a recomendar a Seriguela para amigos e familiares, com frequentes menções de notas 8 e 10. Os aspectos mais valorizados no atendimento pós-venda foram o tempo de resposta e a resolução eficaz de problemas (70% cada), seguidos pela personalização do atendimento (40%) e ofertas exclusivas e descontos (30%). Os comentários qualitativos reforçaram a satisfação geral com o atendimento e a qualidade dos produtos, destacando a eficiência e a atenção da equipe. Os respondentes elogiaram o excelente atendimento, a qualidade dos produtos e a rapidez na entrega. Esses resultados indicam que a Seriguela está no caminho certo em suas estratégias de interação com os clientes através das redes sociais.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350587" y="8263225"/>
            <a:ext cx="3427500" cy="17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CONCLUSÃO</a:t>
            </a:r>
            <a:endParaRPr b="1" i="0" sz="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questionário revelou que as redes sociais são essenciais para o atendimento pós-venda na Seriguela, com destaque para o Instagram e WhatsApp. Clientes, especialmente jovens e mulheres, apreciam a rapidez e eficiência nas respostas, refletindo uma alta satisfação geral. A empresa se destaca na resolução rápida de problemas e atendimento personalizado, resultando em uma disposição elevada dos clientes para recomendarem a empresa. No entanto, é crucial monitorar e gerenciar bem as reclamações públicas para manter uma boa reputação online. A Seriguela está bem conectada com seus clientes, mas deve continuar aprimorando suas estratégias para maximizar os benefícios e enfrentar desafios de forma eficaz.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3708425" y="3633550"/>
            <a:ext cx="3492000" cy="13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METODOLOGIA</a:t>
            </a:r>
            <a:endParaRPr b="1" i="0" sz="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estudo utilizou uma abordagem quantitativa e descritiva. A metodologia quantitativa coletou dados objetivos por meio de um questionário estruturado, garantindo informações precisas. A abordagem descritiva analisou esses dados, identificando padrões, tendências e lacunas no atendimento pós-venda. Esse processo permitiu compreender as práticas de atendimento e as percepções dos clientes, ajudando a desenvolver estratégias mais eficazes para melhorar os serviços.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356840" y="4959433"/>
            <a:ext cx="68460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RESULTADOS</a:t>
            </a:r>
            <a:endParaRPr b="1" i="0" sz="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pesquisa, composto por 10 questões, forneceu percepções valiosas sobre "O Impacto das Redes Sociais no Atendimento ao Cliente Pós-venda" da empresa Seriguela. Os respondentes são majoritariamente jovens, com 60% na faixa etária de 20 a 25 anos, e 90% pertencem ao gênero feminino. Quando questionados sobre qual rede social utilizam com mais frequência para interações pós-venda, 80% indicaram o Instagram, seguido pelo WhatsApp com 20%. Sobre a interação pós-venda, 80% dos participantes afirmaram já ter entrado em contato com a Seriguela após a compra.</a:t>
            </a:r>
            <a:endParaRPr i="0" sz="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8" name="Google Shape;108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"/>
          <p:cNvPicPr preferRelativeResize="0"/>
          <p:nvPr/>
        </p:nvPicPr>
        <p:blipFill rotWithShape="1">
          <a:blip r:embed="rId5">
            <a:alphaModFix/>
          </a:blip>
          <a:srcRect b="6550" l="1100" r="-1099" t="10420"/>
          <a:stretch/>
        </p:blipFill>
        <p:spPr>
          <a:xfrm>
            <a:off x="350575" y="5935058"/>
            <a:ext cx="3408000" cy="21221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2015-12-02T19:07:00Z</dcterms:created>
  <dc:creator>ASSTEC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