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Lst>
  <p:sldSz cy="10692125" cx="7559675"/>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069">
          <p15:clr>
            <a:srgbClr val="A4A3A4"/>
          </p15:clr>
        </p15:guide>
        <p15:guide id="2" pos="22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069" orient="horz"/>
        <p:guide pos="2292"/>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p:nvPr/>
        </p:nvSpPr>
        <p:spPr>
          <a:xfrm>
            <a:off x="0" y="0"/>
            <a:ext cx="7559675" cy="10691813"/>
          </a:xfrm>
          <a:prstGeom prst="roundRect">
            <a:avLst>
              <a:gd fmla="val 19" name="adj"/>
            </a:avLst>
          </a:prstGeom>
          <a:solidFill>
            <a:srgbClr val="FFFFFF"/>
          </a:solid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4" name="Google Shape;4;n"/>
          <p:cNvSpPr/>
          <p:nvPr>
            <p:ph idx="2" type="sldImg"/>
          </p:nvPr>
        </p:nvSpPr>
        <p:spPr>
          <a:xfrm>
            <a:off x="2362200" y="812800"/>
            <a:ext cx="2830513" cy="4005263"/>
          </a:xfrm>
          <a:custGeom>
            <a:rect b="b" l="l" r="r" t="t"/>
            <a:pathLst>
              <a:path extrusionOk="0" h="120000" w="120000">
                <a:moveTo>
                  <a:pt x="0" y="0"/>
                </a:moveTo>
                <a:lnTo>
                  <a:pt x="120000" y="0"/>
                </a:lnTo>
                <a:lnTo>
                  <a:pt x="120000" y="120000"/>
                </a:lnTo>
                <a:lnTo>
                  <a:pt x="0" y="120000"/>
                </a:lnTo>
                <a:close/>
              </a:path>
            </a:pathLst>
          </a:custGeom>
          <a:noFill/>
          <a:ln>
            <a:noFill/>
          </a:ln>
        </p:spPr>
      </p:sp>
      <p:sp>
        <p:nvSpPr>
          <p:cNvPr id="5" name="Google Shape;5;n"/>
          <p:cNvSpPr txBox="1"/>
          <p:nvPr>
            <p:ph idx="1" type="body"/>
          </p:nvPr>
        </p:nvSpPr>
        <p:spPr>
          <a:xfrm>
            <a:off x="755650" y="5078413"/>
            <a:ext cx="6045200" cy="4808538"/>
          </a:xfrm>
          <a:prstGeom prst="rect">
            <a:avLst/>
          </a:prstGeom>
          <a:noFill/>
          <a:ln>
            <a:noFill/>
          </a:ln>
        </p:spPr>
        <p:txBody>
          <a:bodyPr anchorCtr="0" anchor="t" bIns="0" lIns="0" spcFirstLastPara="1" rIns="0" wrap="square" tIns="0">
            <a:noAutofit/>
          </a:bodyPr>
          <a:lstStyle>
            <a:lvl1pPr indent="-228600" lvl="0" marL="4572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1pPr>
            <a:lvl2pPr indent="-228600" lvl="1" marL="9144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2pPr>
            <a:lvl3pPr indent="-228600" lvl="2" marL="13716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3pPr>
            <a:lvl4pPr indent="-228600" lvl="3" marL="18288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4pPr>
            <a:lvl5pPr indent="-228600" lvl="4" marL="2286000" marR="0" rtl="0" algn="l">
              <a:spcBef>
                <a:spcPts val="360"/>
              </a:spcBef>
              <a:spcAft>
                <a:spcPts val="0"/>
              </a:spcAft>
              <a:buSzPts val="1400"/>
              <a:buNone/>
              <a:defRPr b="0" i="0" sz="1200" u="none" cap="none" strike="noStrike">
                <a:solidFill>
                  <a:srgbClr val="000000"/>
                </a:solidFill>
                <a:latin typeface="Times New Roman"/>
                <a:ea typeface="Times New Roman"/>
                <a:cs typeface="Times New Roman"/>
                <a:sym typeface="Times New Roman"/>
              </a:defRPr>
            </a:lvl5pPr>
            <a:lvl6pPr indent="-228600" lvl="5" marL="27432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40" u="none" cap="none" strike="noStrike">
                <a:solidFill>
                  <a:schemeClr val="dk1"/>
                </a:solidFill>
                <a:latin typeface="Calibri"/>
                <a:ea typeface="Calibri"/>
                <a:cs typeface="Calibri"/>
                <a:sym typeface="Calibri"/>
              </a:defRPr>
            </a:lvl9pPr>
          </a:lstStyle>
          <a:p/>
        </p:txBody>
      </p:sp>
      <p:sp>
        <p:nvSpPr>
          <p:cNvPr id="6" name="Google Shape;6;n"/>
          <p:cNvSpPr txBox="1"/>
          <p:nvPr>
            <p:ph idx="3" type="hdr"/>
          </p:nvPr>
        </p:nvSpPr>
        <p:spPr>
          <a:xfrm>
            <a:off x="0" y="0"/>
            <a:ext cx="3278188" cy="531813"/>
          </a:xfrm>
          <a:prstGeom prst="rect">
            <a:avLst/>
          </a:prstGeom>
          <a:noFill/>
          <a:ln>
            <a:noFill/>
          </a:ln>
        </p:spPr>
        <p:txBody>
          <a:bodyPr anchorCtr="0" anchor="t"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7" name="Google Shape;7;n"/>
          <p:cNvSpPr txBox="1"/>
          <p:nvPr>
            <p:ph idx="10" type="dt"/>
          </p:nvPr>
        </p:nvSpPr>
        <p:spPr>
          <a:xfrm>
            <a:off x="4278313" y="0"/>
            <a:ext cx="3278188" cy="531813"/>
          </a:xfrm>
          <a:prstGeom prst="rect">
            <a:avLst/>
          </a:prstGeom>
          <a:noFill/>
          <a:ln>
            <a:noFill/>
          </a:ln>
        </p:spPr>
        <p:txBody>
          <a:bodyPr anchorCtr="0" anchor="t" bIns="0" lIns="0" spcFirstLastPara="1" rIns="0" wrap="square" tIns="0">
            <a:noAutofit/>
          </a:bodyPr>
          <a:lstStyle>
            <a:lvl1pPr lvl="0" marR="0" rtl="0" algn="r">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8" name="Google Shape;8;n"/>
          <p:cNvSpPr txBox="1"/>
          <p:nvPr>
            <p:ph idx="11" type="ftr"/>
          </p:nvPr>
        </p:nvSpPr>
        <p:spPr>
          <a:xfrm>
            <a:off x="0" y="10156825"/>
            <a:ext cx="3278188" cy="531813"/>
          </a:xfrm>
          <a:prstGeom prst="rect">
            <a:avLst/>
          </a:prstGeom>
          <a:noFill/>
          <a:ln>
            <a:noFill/>
          </a:ln>
        </p:spPr>
        <p:txBody>
          <a:bodyPr anchorCtr="0" anchor="b" bIns="0" lIns="0" spcFirstLastPara="1" rIns="0" wrap="square" tIns="0">
            <a:noAutofit/>
          </a:bodyPr>
          <a:lstStyle>
            <a:lvl1pPr lvl="0" marR="0" rtl="0" algn="l">
              <a:lnSpc>
                <a:spcPct val="93000"/>
              </a:lnSpc>
              <a:spcBef>
                <a:spcPts val="0"/>
              </a:spcBef>
              <a:spcAft>
                <a:spcPts val="0"/>
              </a:spcAft>
              <a:buClr>
                <a:srgbClr val="000000"/>
              </a:buClr>
              <a:buSzPts val="1400"/>
              <a:buFont typeface="Times New Roman"/>
              <a:buNone/>
              <a:defRPr b="0" i="0" sz="1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9" name="Google Shape;9;n"/>
          <p:cNvSpPr txBox="1"/>
          <p:nvPr>
            <p:ph idx="12" type="sldNum"/>
          </p:nvPr>
        </p:nvSpPr>
        <p:spPr>
          <a:xfrm>
            <a:off x="4278313" y="10156825"/>
            <a:ext cx="3278188" cy="531813"/>
          </a:xfrm>
          <a:prstGeom prst="rect">
            <a:avLst/>
          </a:prstGeom>
          <a:noFill/>
          <a:ln>
            <a:noFill/>
          </a:ln>
        </p:spPr>
        <p:txBody>
          <a:bodyPr anchorCtr="0" anchor="b" bIns="0" lIns="0" spcFirstLastPara="1" rIns="0" wrap="square" tIns="0">
            <a:noAutofit/>
          </a:bodyPr>
          <a:lstStyle/>
          <a:p>
            <a:pPr indent="0" lvl="0" marL="0" marR="0" rtl="0" algn="r">
              <a:lnSpc>
                <a:spcPct val="93000"/>
              </a:lnSpc>
              <a:spcBef>
                <a:spcPts val="0"/>
              </a:spcBef>
              <a:spcAft>
                <a:spcPts val="0"/>
              </a:spcAft>
              <a:buClr>
                <a:srgbClr val="000000"/>
              </a:buClr>
              <a:buSzPts val="1400"/>
              <a:buFont typeface="Times New Roman"/>
              <a:buNone/>
            </a:pPr>
            <a:fld id="{00000000-1234-1234-1234-123412341234}" type="slidenum">
              <a:rPr b="0" i="0" lang="pt-BR" sz="1400" u="none" cap="none" strike="noStrike">
                <a:solidFill>
                  <a:srgbClr val="000000"/>
                </a:solidFill>
                <a:latin typeface="Times New Roman"/>
                <a:ea typeface="Times New Roman"/>
                <a:cs typeface="Times New Roman"/>
                <a:sym typeface="Times New Roman"/>
              </a:rPr>
              <a:t>‹#›</a:t>
            </a:fld>
            <a:endParaRPr b="0" i="0" sz="1400" u="none" cap="none" strike="noStrike">
              <a:solidFill>
                <a:srgbClr val="000000"/>
              </a:solidFill>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ph idx="12" type="sldNum"/>
          </p:nvPr>
        </p:nvSpPr>
        <p:spPr>
          <a:xfrm>
            <a:off x="4278313" y="10156825"/>
            <a:ext cx="3278187" cy="531813"/>
          </a:xfrm>
          <a:prstGeom prst="rect">
            <a:avLst/>
          </a:prstGeom>
          <a:noFill/>
          <a:ln>
            <a:noFill/>
          </a:ln>
        </p:spPr>
        <p:txBody>
          <a:bodyPr anchorCtr="0" anchor="b" bIns="0" lIns="0" spcFirstLastPara="1" rIns="0" wrap="square" tIns="0">
            <a:noAutofit/>
          </a:bodyPr>
          <a:lstStyle/>
          <a:p>
            <a:pPr indent="-88900" lvl="0" marL="0" rtl="0" algn="r">
              <a:lnSpc>
                <a:spcPct val="93000"/>
              </a:lnSpc>
              <a:spcBef>
                <a:spcPts val="0"/>
              </a:spcBef>
              <a:spcAft>
                <a:spcPts val="0"/>
              </a:spcAft>
              <a:buClr>
                <a:schemeClr val="lt1"/>
              </a:buClr>
              <a:buSzPts val="1400"/>
              <a:buFont typeface="Arial"/>
              <a:buChar char="•"/>
            </a:pPr>
            <a:fld id="{00000000-1234-1234-1234-123412341234}" type="slidenum">
              <a:rPr lang="pt-BR" sz="1400"/>
              <a:t>‹#›</a:t>
            </a:fld>
            <a:endParaRPr sz="1400"/>
          </a:p>
        </p:txBody>
      </p:sp>
      <p:sp>
        <p:nvSpPr>
          <p:cNvPr id="92" name="Google Shape;92;p1:notes"/>
          <p:cNvSpPr/>
          <p:nvPr>
            <p:ph idx="2" type="sldImg"/>
          </p:nvPr>
        </p:nvSpPr>
        <p:spPr>
          <a:xfrm>
            <a:off x="2362200" y="812800"/>
            <a:ext cx="2833688" cy="4008438"/>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93" name="Google Shape;93;p1:notes"/>
          <p:cNvSpPr txBox="1"/>
          <p:nvPr/>
        </p:nvSpPr>
        <p:spPr>
          <a:xfrm>
            <a:off x="755650" y="5078413"/>
            <a:ext cx="6048375" cy="4811712"/>
          </a:xfrm>
          <a:prstGeom prst="rect">
            <a:avLst/>
          </a:prstGeom>
          <a:noFill/>
          <a:ln>
            <a:noFill/>
          </a:ln>
        </p:spPr>
        <p:txBody>
          <a:bodyPr anchorCtr="0" anchor="ctr" bIns="45700" lIns="91425" spcFirstLastPara="1" rIns="91425" wrap="square" tIns="45700">
            <a:noAutofit/>
          </a:bodyPr>
          <a:lstStyle/>
          <a:p>
            <a:pPr indent="0" lvl="0" marL="0" marR="0" rtl="0" algn="l">
              <a:lnSpc>
                <a:spcPct val="94000"/>
              </a:lnSpc>
              <a:spcBef>
                <a:spcPts val="0"/>
              </a:spcBef>
              <a:spcAft>
                <a:spcPts val="0"/>
              </a:spcAft>
              <a:buClr>
                <a:srgbClr val="000000"/>
              </a:buClr>
              <a:buSzPts val="1800"/>
              <a:buFont typeface="Times New Roman"/>
              <a:buNone/>
            </a:pPr>
            <a:r>
              <a:t/>
            </a:r>
            <a:endParaRPr b="0" i="0" sz="1800" u="none" cap="none" strike="noStrike">
              <a:solidFill>
                <a:schemeClr val="lt1"/>
              </a:solidFill>
              <a:latin typeface="Arial"/>
              <a:ea typeface="Arial"/>
              <a:cs typeface="Arial"/>
              <a:sym typeface="Arial"/>
            </a:endParaRPr>
          </a:p>
        </p:txBody>
      </p:sp>
      <p:sp>
        <p:nvSpPr>
          <p:cNvPr id="94" name="Google Shape;94;p1:notes"/>
          <p:cNvSpPr txBox="1"/>
          <p:nvPr>
            <p:ph idx="1" type="body"/>
          </p:nvPr>
        </p:nvSpPr>
        <p:spPr>
          <a:xfrm>
            <a:off x="755650" y="5078413"/>
            <a:ext cx="6045200" cy="4808538"/>
          </a:xfrm>
          <a:prstGeom prst="rect">
            <a:avLst/>
          </a:prstGeom>
        </p:spPr>
        <p:txBody>
          <a:bodyPr anchorCtr="0" anchor="t" bIns="0" lIns="0" spcFirstLastPara="1" rIns="0" wrap="square" tIns="0">
            <a:noAutofit/>
          </a:bodyPr>
          <a:lstStyle/>
          <a:p>
            <a:pPr indent="0" lvl="0" marL="0" rtl="0" algn="l">
              <a:spcBef>
                <a:spcPts val="36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6" name="Shape 16"/>
        <p:cNvGrpSpPr/>
        <p:nvPr/>
      </p:nvGrpSpPr>
      <p:grpSpPr>
        <a:xfrm>
          <a:off x="0" y="0"/>
          <a:ext cx="0" cy="0"/>
          <a:chOff x="0" y="0"/>
          <a:chExt cx="0" cy="0"/>
        </a:xfrm>
      </p:grpSpPr>
      <p:sp>
        <p:nvSpPr>
          <p:cNvPr id="17" name="Google Shape;17;p2"/>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8" name="Google Shape;18;p2"/>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19" name="Google Shape;19;p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0" name="Google Shape;20;p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1" name="Google Shape;21;p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73" name="Shape 73"/>
        <p:cNvGrpSpPr/>
        <p:nvPr/>
      </p:nvGrpSpPr>
      <p:grpSpPr>
        <a:xfrm>
          <a:off x="0" y="0"/>
          <a:ext cx="0" cy="0"/>
          <a:chOff x="0" y="0"/>
          <a:chExt cx="0" cy="0"/>
        </a:xfrm>
      </p:grpSpPr>
      <p:sp>
        <p:nvSpPr>
          <p:cNvPr id="74" name="Google Shape;74;p11"/>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5" name="Google Shape;75;p11"/>
          <p:cNvSpPr txBox="1"/>
          <p:nvPr>
            <p:ph idx="1" type="body"/>
          </p:nvPr>
        </p:nvSpPr>
        <p:spPr>
          <a:xfrm rot="5400000">
            <a:off x="388145" y="2977357"/>
            <a:ext cx="6783387" cy="652145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76" name="Google Shape;76;p11"/>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7" name="Google Shape;77;p11"/>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8" name="Google Shape;78;p11"/>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is" type="vertTitleAndTx">
  <p:cSld name="VERTICAL_TITLE_AND_VERTICAL_TEXT">
    <p:spTree>
      <p:nvGrpSpPr>
        <p:cNvPr id="79" name="Shape 79"/>
        <p:cNvGrpSpPr/>
        <p:nvPr/>
      </p:nvGrpSpPr>
      <p:grpSpPr>
        <a:xfrm>
          <a:off x="0" y="0"/>
          <a:ext cx="0" cy="0"/>
          <a:chOff x="0" y="0"/>
          <a:chExt cx="0" cy="0"/>
        </a:xfrm>
      </p:grpSpPr>
      <p:sp>
        <p:nvSpPr>
          <p:cNvPr id="80" name="Google Shape;80;p12"/>
          <p:cNvSpPr txBox="1"/>
          <p:nvPr>
            <p:ph type="title"/>
          </p:nvPr>
        </p:nvSpPr>
        <p:spPr>
          <a:xfrm rot="5400000">
            <a:off x="1694512" y="4284621"/>
            <a:ext cx="9060817" cy="163005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1" name="Google Shape;81;p12"/>
          <p:cNvSpPr txBox="1"/>
          <p:nvPr>
            <p:ph idx="1" type="body"/>
          </p:nvPr>
        </p:nvSpPr>
        <p:spPr>
          <a:xfrm rot="5400000">
            <a:off x="-1612846" y="2701814"/>
            <a:ext cx="9060817" cy="4795669"/>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82" name="Google Shape;82;p12"/>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3" name="Google Shape;83;p12"/>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4" name="Google Shape;84;p12"/>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ayout Personalizado">
  <p:cSld name="Layout Personalizado">
    <p:spTree>
      <p:nvGrpSpPr>
        <p:cNvPr id="85" name="Shape 85"/>
        <p:cNvGrpSpPr/>
        <p:nvPr/>
      </p:nvGrpSpPr>
      <p:grpSpPr>
        <a:xfrm>
          <a:off x="0" y="0"/>
          <a:ext cx="0" cy="0"/>
          <a:chOff x="0" y="0"/>
          <a:chExt cx="0" cy="0"/>
        </a:xfrm>
      </p:grpSpPr>
      <p:sp>
        <p:nvSpPr>
          <p:cNvPr id="86" name="Google Shape;86;p13"/>
          <p:cNvSpPr txBox="1"/>
          <p:nvPr>
            <p:ph type="title"/>
          </p:nvPr>
        </p:nvSpPr>
        <p:spPr>
          <a:xfrm>
            <a:off x="377389" y="426595"/>
            <a:ext cx="6800136" cy="1780472"/>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7" name="Google Shape;87;p1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8" name="Google Shape;88;p1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89" name="Google Shape;89;p1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22" name="Shape 22"/>
        <p:cNvGrpSpPr/>
        <p:nvPr/>
      </p:nvGrpSpPr>
      <p:grpSpPr>
        <a:xfrm>
          <a:off x="0" y="0"/>
          <a:ext cx="0" cy="0"/>
          <a:chOff x="0" y="0"/>
          <a:chExt cx="0" cy="0"/>
        </a:xfrm>
      </p:grpSpPr>
      <p:sp>
        <p:nvSpPr>
          <p:cNvPr id="23" name="Google Shape;23;p3"/>
          <p:cNvSpPr txBox="1"/>
          <p:nvPr>
            <p:ph type="ctrTitle"/>
          </p:nvPr>
        </p:nvSpPr>
        <p:spPr>
          <a:xfrm>
            <a:off x="566976" y="1749795"/>
            <a:ext cx="6425724" cy="3722335"/>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24" name="Google Shape;24;p3"/>
          <p:cNvSpPr txBox="1"/>
          <p:nvPr>
            <p:ph idx="1" type="subTitle"/>
          </p:nvPr>
        </p:nvSpPr>
        <p:spPr>
          <a:xfrm>
            <a:off x="944960" y="5615678"/>
            <a:ext cx="5669756" cy="2581379"/>
          </a:xfrm>
          <a:prstGeom prst="rect">
            <a:avLst/>
          </a:prstGeom>
          <a:noFill/>
          <a:ln>
            <a:noFill/>
          </a:ln>
        </p:spPr>
        <p:txBody>
          <a:bodyPr anchorCtr="0" anchor="t" bIns="45700" lIns="91425" spcFirstLastPara="1" rIns="91425" wrap="square" tIns="45700">
            <a:noAutofit/>
          </a:bodyPr>
          <a:lstStyle>
            <a:lvl1pPr lvl="0" algn="ctr">
              <a:lnSpc>
                <a:spcPct val="90000"/>
              </a:lnSpc>
              <a:spcBef>
                <a:spcPts val="825"/>
              </a:spcBef>
              <a:spcAft>
                <a:spcPts val="0"/>
              </a:spcAft>
              <a:buClr>
                <a:schemeClr val="dk1"/>
              </a:buClr>
              <a:buSzPts val="1985"/>
              <a:buNone/>
              <a:defRPr sz="1985"/>
            </a:lvl1pPr>
            <a:lvl2pPr lvl="1" algn="ctr">
              <a:lnSpc>
                <a:spcPct val="90000"/>
              </a:lnSpc>
              <a:spcBef>
                <a:spcPts val="415"/>
              </a:spcBef>
              <a:spcAft>
                <a:spcPts val="0"/>
              </a:spcAft>
              <a:buClr>
                <a:schemeClr val="dk1"/>
              </a:buClr>
              <a:buSzPts val="1655"/>
              <a:buNone/>
              <a:defRPr sz="1654"/>
            </a:lvl2pPr>
            <a:lvl3pPr lvl="2" algn="ctr">
              <a:lnSpc>
                <a:spcPct val="90000"/>
              </a:lnSpc>
              <a:spcBef>
                <a:spcPts val="415"/>
              </a:spcBef>
              <a:spcAft>
                <a:spcPts val="0"/>
              </a:spcAft>
              <a:buClr>
                <a:schemeClr val="dk1"/>
              </a:buClr>
              <a:buSzPts val="1490"/>
              <a:buNone/>
              <a:defRPr sz="1490"/>
            </a:lvl3pPr>
            <a:lvl4pPr lvl="3" algn="ctr">
              <a:lnSpc>
                <a:spcPct val="90000"/>
              </a:lnSpc>
              <a:spcBef>
                <a:spcPts val="415"/>
              </a:spcBef>
              <a:spcAft>
                <a:spcPts val="0"/>
              </a:spcAft>
              <a:buClr>
                <a:schemeClr val="dk1"/>
              </a:buClr>
              <a:buSzPts val="1325"/>
              <a:buNone/>
              <a:defRPr sz="1325"/>
            </a:lvl4pPr>
            <a:lvl5pPr lvl="4" algn="ctr">
              <a:lnSpc>
                <a:spcPct val="90000"/>
              </a:lnSpc>
              <a:spcBef>
                <a:spcPts val="415"/>
              </a:spcBef>
              <a:spcAft>
                <a:spcPts val="0"/>
              </a:spcAft>
              <a:buClr>
                <a:schemeClr val="dk1"/>
              </a:buClr>
              <a:buSzPts val="1325"/>
              <a:buNone/>
              <a:defRPr sz="1325"/>
            </a:lvl5pPr>
            <a:lvl6pPr lvl="5" algn="ctr">
              <a:lnSpc>
                <a:spcPct val="90000"/>
              </a:lnSpc>
              <a:spcBef>
                <a:spcPts val="415"/>
              </a:spcBef>
              <a:spcAft>
                <a:spcPts val="0"/>
              </a:spcAft>
              <a:buClr>
                <a:schemeClr val="dk1"/>
              </a:buClr>
              <a:buSzPts val="1325"/>
              <a:buNone/>
              <a:defRPr sz="1325"/>
            </a:lvl6pPr>
            <a:lvl7pPr lvl="6" algn="ctr">
              <a:lnSpc>
                <a:spcPct val="90000"/>
              </a:lnSpc>
              <a:spcBef>
                <a:spcPts val="415"/>
              </a:spcBef>
              <a:spcAft>
                <a:spcPts val="0"/>
              </a:spcAft>
              <a:buClr>
                <a:schemeClr val="dk1"/>
              </a:buClr>
              <a:buSzPts val="1325"/>
              <a:buNone/>
              <a:defRPr sz="1325"/>
            </a:lvl7pPr>
            <a:lvl8pPr lvl="7" algn="ctr">
              <a:lnSpc>
                <a:spcPct val="90000"/>
              </a:lnSpc>
              <a:spcBef>
                <a:spcPts val="415"/>
              </a:spcBef>
              <a:spcAft>
                <a:spcPts val="0"/>
              </a:spcAft>
              <a:buClr>
                <a:schemeClr val="dk1"/>
              </a:buClr>
              <a:buSzPts val="1325"/>
              <a:buNone/>
              <a:defRPr sz="1325"/>
            </a:lvl8pPr>
            <a:lvl9pPr lvl="8" algn="ctr">
              <a:lnSpc>
                <a:spcPct val="90000"/>
              </a:lnSpc>
              <a:spcBef>
                <a:spcPts val="415"/>
              </a:spcBef>
              <a:spcAft>
                <a:spcPts val="0"/>
              </a:spcAft>
              <a:buClr>
                <a:schemeClr val="dk1"/>
              </a:buClr>
              <a:buSzPts val="1325"/>
              <a:buNone/>
              <a:defRPr sz="1325"/>
            </a:lvl9pPr>
          </a:lstStyle>
          <a:p/>
        </p:txBody>
      </p:sp>
      <p:sp>
        <p:nvSpPr>
          <p:cNvPr id="25" name="Google Shape;25;p3"/>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6" name="Google Shape;26;p3"/>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27" name="Google Shape;27;p3"/>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8" name="Shape 28"/>
        <p:cNvGrpSpPr/>
        <p:nvPr/>
      </p:nvGrpSpPr>
      <p:grpSpPr>
        <a:xfrm>
          <a:off x="0" y="0"/>
          <a:ext cx="0" cy="0"/>
          <a:chOff x="0" y="0"/>
          <a:chExt cx="0" cy="0"/>
        </a:xfrm>
      </p:grpSpPr>
      <p:sp>
        <p:nvSpPr>
          <p:cNvPr id="29" name="Google Shape;29;p4"/>
          <p:cNvSpPr txBox="1"/>
          <p:nvPr>
            <p:ph type="title"/>
          </p:nvPr>
        </p:nvSpPr>
        <p:spPr>
          <a:xfrm>
            <a:off x="515791" y="2665532"/>
            <a:ext cx="6520220" cy="444749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496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0" name="Google Shape;30;p4"/>
          <p:cNvSpPr txBox="1"/>
          <p:nvPr>
            <p:ph idx="1" type="body"/>
          </p:nvPr>
        </p:nvSpPr>
        <p:spPr>
          <a:xfrm>
            <a:off x="515791" y="7155103"/>
            <a:ext cx="6520220" cy="2338833"/>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sz="1985">
                <a:solidFill>
                  <a:schemeClr val="dk1"/>
                </a:solidFill>
              </a:defRPr>
            </a:lvl1pPr>
            <a:lvl2pPr indent="-228600" lvl="1" marL="914400" algn="l">
              <a:lnSpc>
                <a:spcPct val="90000"/>
              </a:lnSpc>
              <a:spcBef>
                <a:spcPts val="415"/>
              </a:spcBef>
              <a:spcAft>
                <a:spcPts val="0"/>
              </a:spcAft>
              <a:buClr>
                <a:srgbClr val="888888"/>
              </a:buClr>
              <a:buSzPts val="1655"/>
              <a:buNone/>
              <a:defRPr sz="1654">
                <a:solidFill>
                  <a:srgbClr val="888888"/>
                </a:solidFill>
              </a:defRPr>
            </a:lvl2pPr>
            <a:lvl3pPr indent="-228600" lvl="2" marL="1371600" algn="l">
              <a:lnSpc>
                <a:spcPct val="90000"/>
              </a:lnSpc>
              <a:spcBef>
                <a:spcPts val="415"/>
              </a:spcBef>
              <a:spcAft>
                <a:spcPts val="0"/>
              </a:spcAft>
              <a:buClr>
                <a:srgbClr val="888888"/>
              </a:buClr>
              <a:buSzPts val="1490"/>
              <a:buNone/>
              <a:defRPr sz="1490">
                <a:solidFill>
                  <a:srgbClr val="888888"/>
                </a:solidFill>
              </a:defRPr>
            </a:lvl3pPr>
            <a:lvl4pPr indent="-228600" lvl="3" marL="1828800" algn="l">
              <a:lnSpc>
                <a:spcPct val="90000"/>
              </a:lnSpc>
              <a:spcBef>
                <a:spcPts val="415"/>
              </a:spcBef>
              <a:spcAft>
                <a:spcPts val="0"/>
              </a:spcAft>
              <a:buClr>
                <a:srgbClr val="888888"/>
              </a:buClr>
              <a:buSzPts val="1325"/>
              <a:buNone/>
              <a:defRPr sz="1325">
                <a:solidFill>
                  <a:srgbClr val="888888"/>
                </a:solidFill>
              </a:defRPr>
            </a:lvl4pPr>
            <a:lvl5pPr indent="-228600" lvl="4" marL="2286000" algn="l">
              <a:lnSpc>
                <a:spcPct val="90000"/>
              </a:lnSpc>
              <a:spcBef>
                <a:spcPts val="415"/>
              </a:spcBef>
              <a:spcAft>
                <a:spcPts val="0"/>
              </a:spcAft>
              <a:buClr>
                <a:srgbClr val="888888"/>
              </a:buClr>
              <a:buSzPts val="1325"/>
              <a:buNone/>
              <a:defRPr sz="1325">
                <a:solidFill>
                  <a:srgbClr val="888888"/>
                </a:solidFill>
              </a:defRPr>
            </a:lvl5pPr>
            <a:lvl6pPr indent="-228600" lvl="5" marL="2743200" algn="l">
              <a:lnSpc>
                <a:spcPct val="90000"/>
              </a:lnSpc>
              <a:spcBef>
                <a:spcPts val="415"/>
              </a:spcBef>
              <a:spcAft>
                <a:spcPts val="0"/>
              </a:spcAft>
              <a:buClr>
                <a:srgbClr val="888888"/>
              </a:buClr>
              <a:buSzPts val="1325"/>
              <a:buNone/>
              <a:defRPr sz="1325">
                <a:solidFill>
                  <a:srgbClr val="888888"/>
                </a:solidFill>
              </a:defRPr>
            </a:lvl6pPr>
            <a:lvl7pPr indent="-228600" lvl="6" marL="3200400" algn="l">
              <a:lnSpc>
                <a:spcPct val="90000"/>
              </a:lnSpc>
              <a:spcBef>
                <a:spcPts val="415"/>
              </a:spcBef>
              <a:spcAft>
                <a:spcPts val="0"/>
              </a:spcAft>
              <a:buClr>
                <a:srgbClr val="888888"/>
              </a:buClr>
              <a:buSzPts val="1325"/>
              <a:buNone/>
              <a:defRPr sz="1325">
                <a:solidFill>
                  <a:srgbClr val="888888"/>
                </a:solidFill>
              </a:defRPr>
            </a:lvl7pPr>
            <a:lvl8pPr indent="-228600" lvl="7" marL="3657600" algn="l">
              <a:lnSpc>
                <a:spcPct val="90000"/>
              </a:lnSpc>
              <a:spcBef>
                <a:spcPts val="415"/>
              </a:spcBef>
              <a:spcAft>
                <a:spcPts val="0"/>
              </a:spcAft>
              <a:buClr>
                <a:srgbClr val="888888"/>
              </a:buClr>
              <a:buSzPts val="1325"/>
              <a:buNone/>
              <a:defRPr sz="1325">
                <a:solidFill>
                  <a:srgbClr val="888888"/>
                </a:solidFill>
              </a:defRPr>
            </a:lvl8pPr>
            <a:lvl9pPr indent="-228600" lvl="8" marL="4114800" algn="l">
              <a:lnSpc>
                <a:spcPct val="90000"/>
              </a:lnSpc>
              <a:spcBef>
                <a:spcPts val="415"/>
              </a:spcBef>
              <a:spcAft>
                <a:spcPts val="0"/>
              </a:spcAft>
              <a:buClr>
                <a:srgbClr val="888888"/>
              </a:buClr>
              <a:buSzPts val="1325"/>
              <a:buNone/>
              <a:defRPr sz="1325">
                <a:solidFill>
                  <a:srgbClr val="888888"/>
                </a:solidFill>
              </a:defRPr>
            </a:lvl9pPr>
          </a:lstStyle>
          <a:p/>
        </p:txBody>
      </p:sp>
      <p:sp>
        <p:nvSpPr>
          <p:cNvPr id="31" name="Google Shape;31;p4"/>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2" name="Google Shape;32;p4"/>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3" name="Google Shape;33;p4"/>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4" name="Shape 34"/>
        <p:cNvGrpSpPr/>
        <p:nvPr/>
      </p:nvGrpSpPr>
      <p:grpSpPr>
        <a:xfrm>
          <a:off x="0" y="0"/>
          <a:ext cx="0" cy="0"/>
          <a:chOff x="0" y="0"/>
          <a:chExt cx="0" cy="0"/>
        </a:xfrm>
      </p:grpSpPr>
      <p:sp>
        <p:nvSpPr>
          <p:cNvPr id="35" name="Google Shape;35;p5"/>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6" name="Google Shape;36;p5"/>
          <p:cNvSpPr txBox="1"/>
          <p:nvPr>
            <p:ph idx="1" type="body"/>
          </p:nvPr>
        </p:nvSpPr>
        <p:spPr>
          <a:xfrm>
            <a:off x="519728"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7" name="Google Shape;37;p5"/>
          <p:cNvSpPr txBox="1"/>
          <p:nvPr>
            <p:ph idx="2" type="body"/>
          </p:nvPr>
        </p:nvSpPr>
        <p:spPr>
          <a:xfrm>
            <a:off x="3827085" y="2846200"/>
            <a:ext cx="3212862" cy="6783857"/>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38" name="Google Shape;38;p5"/>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39" name="Google Shape;39;p5"/>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0" name="Google Shape;40;p5"/>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1" name="Shape 41"/>
        <p:cNvGrpSpPr/>
        <p:nvPr/>
      </p:nvGrpSpPr>
      <p:grpSpPr>
        <a:xfrm>
          <a:off x="0" y="0"/>
          <a:ext cx="0" cy="0"/>
          <a:chOff x="0" y="0"/>
          <a:chExt cx="0" cy="0"/>
        </a:xfrm>
      </p:grpSpPr>
      <p:sp>
        <p:nvSpPr>
          <p:cNvPr id="42" name="Google Shape;42;p6"/>
          <p:cNvSpPr txBox="1"/>
          <p:nvPr>
            <p:ph type="title"/>
          </p:nvPr>
        </p:nvSpPr>
        <p:spPr>
          <a:xfrm>
            <a:off x="520712" y="569242"/>
            <a:ext cx="6520220" cy="206659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3" name="Google Shape;43;p6"/>
          <p:cNvSpPr txBox="1"/>
          <p:nvPr>
            <p:ph idx="1" type="body"/>
          </p:nvPr>
        </p:nvSpPr>
        <p:spPr>
          <a:xfrm>
            <a:off x="520713" y="2620980"/>
            <a:ext cx="3198096"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4" name="Google Shape;44;p6"/>
          <p:cNvSpPr txBox="1"/>
          <p:nvPr>
            <p:ph idx="2" type="body"/>
          </p:nvPr>
        </p:nvSpPr>
        <p:spPr>
          <a:xfrm>
            <a:off x="520713" y="3905482"/>
            <a:ext cx="3198096"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5" name="Google Shape;45;p6"/>
          <p:cNvSpPr txBox="1"/>
          <p:nvPr>
            <p:ph idx="3" type="body"/>
          </p:nvPr>
        </p:nvSpPr>
        <p:spPr>
          <a:xfrm>
            <a:off x="3827086" y="2620980"/>
            <a:ext cx="3213847" cy="128450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825"/>
              </a:spcBef>
              <a:spcAft>
                <a:spcPts val="0"/>
              </a:spcAft>
              <a:buClr>
                <a:schemeClr val="dk1"/>
              </a:buClr>
              <a:buSzPts val="1985"/>
              <a:buNone/>
              <a:defRPr b="1" sz="1985"/>
            </a:lvl1pPr>
            <a:lvl2pPr indent="-228600" lvl="1" marL="914400" algn="l">
              <a:lnSpc>
                <a:spcPct val="90000"/>
              </a:lnSpc>
              <a:spcBef>
                <a:spcPts val="415"/>
              </a:spcBef>
              <a:spcAft>
                <a:spcPts val="0"/>
              </a:spcAft>
              <a:buClr>
                <a:schemeClr val="dk1"/>
              </a:buClr>
              <a:buSzPts val="1655"/>
              <a:buNone/>
              <a:defRPr b="1" sz="1654"/>
            </a:lvl2pPr>
            <a:lvl3pPr indent="-228600" lvl="2" marL="1371600" algn="l">
              <a:lnSpc>
                <a:spcPct val="90000"/>
              </a:lnSpc>
              <a:spcBef>
                <a:spcPts val="415"/>
              </a:spcBef>
              <a:spcAft>
                <a:spcPts val="0"/>
              </a:spcAft>
              <a:buClr>
                <a:schemeClr val="dk1"/>
              </a:buClr>
              <a:buSzPts val="1490"/>
              <a:buNone/>
              <a:defRPr b="1" sz="1490"/>
            </a:lvl3pPr>
            <a:lvl4pPr indent="-228600" lvl="3" marL="1828800" algn="l">
              <a:lnSpc>
                <a:spcPct val="90000"/>
              </a:lnSpc>
              <a:spcBef>
                <a:spcPts val="415"/>
              </a:spcBef>
              <a:spcAft>
                <a:spcPts val="0"/>
              </a:spcAft>
              <a:buClr>
                <a:schemeClr val="dk1"/>
              </a:buClr>
              <a:buSzPts val="1325"/>
              <a:buNone/>
              <a:defRPr b="1" sz="1325"/>
            </a:lvl4pPr>
            <a:lvl5pPr indent="-228600" lvl="4" marL="2286000" algn="l">
              <a:lnSpc>
                <a:spcPct val="90000"/>
              </a:lnSpc>
              <a:spcBef>
                <a:spcPts val="415"/>
              </a:spcBef>
              <a:spcAft>
                <a:spcPts val="0"/>
              </a:spcAft>
              <a:buClr>
                <a:schemeClr val="dk1"/>
              </a:buClr>
              <a:buSzPts val="1325"/>
              <a:buNone/>
              <a:defRPr b="1" sz="1325"/>
            </a:lvl5pPr>
            <a:lvl6pPr indent="-228600" lvl="5" marL="2743200" algn="l">
              <a:lnSpc>
                <a:spcPct val="90000"/>
              </a:lnSpc>
              <a:spcBef>
                <a:spcPts val="415"/>
              </a:spcBef>
              <a:spcAft>
                <a:spcPts val="0"/>
              </a:spcAft>
              <a:buClr>
                <a:schemeClr val="dk1"/>
              </a:buClr>
              <a:buSzPts val="1325"/>
              <a:buNone/>
              <a:defRPr b="1" sz="1325"/>
            </a:lvl6pPr>
            <a:lvl7pPr indent="-228600" lvl="6" marL="3200400" algn="l">
              <a:lnSpc>
                <a:spcPct val="90000"/>
              </a:lnSpc>
              <a:spcBef>
                <a:spcPts val="415"/>
              </a:spcBef>
              <a:spcAft>
                <a:spcPts val="0"/>
              </a:spcAft>
              <a:buClr>
                <a:schemeClr val="dk1"/>
              </a:buClr>
              <a:buSzPts val="1325"/>
              <a:buNone/>
              <a:defRPr b="1" sz="1325"/>
            </a:lvl7pPr>
            <a:lvl8pPr indent="-228600" lvl="7" marL="3657600" algn="l">
              <a:lnSpc>
                <a:spcPct val="90000"/>
              </a:lnSpc>
              <a:spcBef>
                <a:spcPts val="415"/>
              </a:spcBef>
              <a:spcAft>
                <a:spcPts val="0"/>
              </a:spcAft>
              <a:buClr>
                <a:schemeClr val="dk1"/>
              </a:buClr>
              <a:buSzPts val="1325"/>
              <a:buNone/>
              <a:defRPr b="1" sz="1325"/>
            </a:lvl8pPr>
            <a:lvl9pPr indent="-228600" lvl="8" marL="4114800" algn="l">
              <a:lnSpc>
                <a:spcPct val="90000"/>
              </a:lnSpc>
              <a:spcBef>
                <a:spcPts val="415"/>
              </a:spcBef>
              <a:spcAft>
                <a:spcPts val="0"/>
              </a:spcAft>
              <a:buClr>
                <a:schemeClr val="dk1"/>
              </a:buClr>
              <a:buSzPts val="1325"/>
              <a:buNone/>
              <a:defRPr b="1" sz="1325"/>
            </a:lvl9pPr>
          </a:lstStyle>
          <a:p/>
        </p:txBody>
      </p:sp>
      <p:sp>
        <p:nvSpPr>
          <p:cNvPr id="46" name="Google Shape;46;p6"/>
          <p:cNvSpPr txBox="1"/>
          <p:nvPr>
            <p:ph idx="4" type="body"/>
          </p:nvPr>
        </p:nvSpPr>
        <p:spPr>
          <a:xfrm>
            <a:off x="3827086" y="3905482"/>
            <a:ext cx="3213847" cy="574437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825"/>
              </a:spcBef>
              <a:spcAft>
                <a:spcPts val="0"/>
              </a:spcAft>
              <a:buClr>
                <a:schemeClr val="dk1"/>
              </a:buClr>
              <a:buSzPts val="1800"/>
              <a:buChar char="•"/>
              <a:defRPr/>
            </a:lvl1pPr>
            <a:lvl2pPr indent="-342900" lvl="1" marL="914400" algn="l">
              <a:lnSpc>
                <a:spcPct val="90000"/>
              </a:lnSpc>
              <a:spcBef>
                <a:spcPts val="415"/>
              </a:spcBef>
              <a:spcAft>
                <a:spcPts val="0"/>
              </a:spcAft>
              <a:buClr>
                <a:schemeClr val="dk1"/>
              </a:buClr>
              <a:buSzPts val="1800"/>
              <a:buChar char="•"/>
              <a:defRPr/>
            </a:lvl2pPr>
            <a:lvl3pPr indent="-342900" lvl="2" marL="1371600" algn="l">
              <a:lnSpc>
                <a:spcPct val="90000"/>
              </a:lnSpc>
              <a:spcBef>
                <a:spcPts val="415"/>
              </a:spcBef>
              <a:spcAft>
                <a:spcPts val="0"/>
              </a:spcAft>
              <a:buClr>
                <a:schemeClr val="dk1"/>
              </a:buClr>
              <a:buSzPts val="1800"/>
              <a:buChar char="•"/>
              <a:defRPr/>
            </a:lvl3pPr>
            <a:lvl4pPr indent="-342900" lvl="3" marL="1828800" algn="l">
              <a:lnSpc>
                <a:spcPct val="90000"/>
              </a:lnSpc>
              <a:spcBef>
                <a:spcPts val="415"/>
              </a:spcBef>
              <a:spcAft>
                <a:spcPts val="0"/>
              </a:spcAft>
              <a:buClr>
                <a:schemeClr val="dk1"/>
              </a:buClr>
              <a:buSzPts val="1800"/>
              <a:buChar char="•"/>
              <a:defRPr/>
            </a:lvl4pPr>
            <a:lvl5pPr indent="-342900" lvl="4" marL="2286000" algn="l">
              <a:lnSpc>
                <a:spcPct val="90000"/>
              </a:lnSpc>
              <a:spcBef>
                <a:spcPts val="415"/>
              </a:spcBef>
              <a:spcAft>
                <a:spcPts val="0"/>
              </a:spcAft>
              <a:buClr>
                <a:schemeClr val="dk1"/>
              </a:buClr>
              <a:buSzPts val="1800"/>
              <a:buChar char="•"/>
              <a:defRPr/>
            </a:lvl5pPr>
            <a:lvl6pPr indent="-342900" lvl="5" marL="2743200" algn="l">
              <a:lnSpc>
                <a:spcPct val="90000"/>
              </a:lnSpc>
              <a:spcBef>
                <a:spcPts val="415"/>
              </a:spcBef>
              <a:spcAft>
                <a:spcPts val="0"/>
              </a:spcAft>
              <a:buClr>
                <a:schemeClr val="dk1"/>
              </a:buClr>
              <a:buSzPts val="1800"/>
              <a:buChar char="•"/>
              <a:defRPr/>
            </a:lvl6pPr>
            <a:lvl7pPr indent="-342900" lvl="6" marL="3200400" algn="l">
              <a:lnSpc>
                <a:spcPct val="90000"/>
              </a:lnSpc>
              <a:spcBef>
                <a:spcPts val="415"/>
              </a:spcBef>
              <a:spcAft>
                <a:spcPts val="0"/>
              </a:spcAft>
              <a:buClr>
                <a:schemeClr val="dk1"/>
              </a:buClr>
              <a:buSzPts val="1800"/>
              <a:buChar char="•"/>
              <a:defRPr/>
            </a:lvl7pPr>
            <a:lvl8pPr indent="-342900" lvl="7" marL="3657600" algn="l">
              <a:lnSpc>
                <a:spcPct val="90000"/>
              </a:lnSpc>
              <a:spcBef>
                <a:spcPts val="415"/>
              </a:spcBef>
              <a:spcAft>
                <a:spcPts val="0"/>
              </a:spcAft>
              <a:buClr>
                <a:schemeClr val="dk1"/>
              </a:buClr>
              <a:buSzPts val="1800"/>
              <a:buChar char="•"/>
              <a:defRPr/>
            </a:lvl8pPr>
            <a:lvl9pPr indent="-342900" lvl="8" marL="4114800" algn="l">
              <a:lnSpc>
                <a:spcPct val="90000"/>
              </a:lnSpc>
              <a:spcBef>
                <a:spcPts val="415"/>
              </a:spcBef>
              <a:spcAft>
                <a:spcPts val="0"/>
              </a:spcAft>
              <a:buClr>
                <a:schemeClr val="dk1"/>
              </a:buClr>
              <a:buSzPts val="1800"/>
              <a:buChar char="•"/>
              <a:defRPr/>
            </a:lvl9pPr>
          </a:lstStyle>
          <a:p/>
        </p:txBody>
      </p:sp>
      <p:sp>
        <p:nvSpPr>
          <p:cNvPr id="47" name="Google Shape;47;p6"/>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8" name="Google Shape;48;p6"/>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49" name="Google Shape;49;p6"/>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50" name="Shape 50"/>
        <p:cNvGrpSpPr/>
        <p:nvPr/>
      </p:nvGrpSpPr>
      <p:grpSpPr>
        <a:xfrm>
          <a:off x="0" y="0"/>
          <a:ext cx="0" cy="0"/>
          <a:chOff x="0" y="0"/>
          <a:chExt cx="0" cy="0"/>
        </a:xfrm>
      </p:grpSpPr>
      <p:sp>
        <p:nvSpPr>
          <p:cNvPr id="51" name="Google Shape;51;p7"/>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2" name="Google Shape;52;p7"/>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3" name="Google Shape;53;p7"/>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4" name="Google Shape;54;p7"/>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5" name="Shape 55"/>
        <p:cNvGrpSpPr/>
        <p:nvPr/>
      </p:nvGrpSpPr>
      <p:grpSpPr>
        <a:xfrm>
          <a:off x="0" y="0"/>
          <a:ext cx="0" cy="0"/>
          <a:chOff x="0" y="0"/>
          <a:chExt cx="0" cy="0"/>
        </a:xfrm>
      </p:grpSpPr>
      <p:sp>
        <p:nvSpPr>
          <p:cNvPr id="56" name="Google Shape;56;p8"/>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7" name="Google Shape;57;p8"/>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58" name="Google Shape;58;p8"/>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1" name="Google Shape;61;p9"/>
          <p:cNvSpPr txBox="1"/>
          <p:nvPr>
            <p:ph idx="1" type="body"/>
          </p:nvPr>
        </p:nvSpPr>
        <p:spPr>
          <a:xfrm>
            <a:off x="3213847" y="1539425"/>
            <a:ext cx="3827085" cy="7598117"/>
          </a:xfrm>
          <a:prstGeom prst="rect">
            <a:avLst/>
          </a:prstGeom>
          <a:noFill/>
          <a:ln>
            <a:noFill/>
          </a:ln>
        </p:spPr>
        <p:txBody>
          <a:bodyPr anchorCtr="0" anchor="t" bIns="45700" lIns="91425" spcFirstLastPara="1" rIns="91425" wrap="square" tIns="45700">
            <a:noAutofit/>
          </a:bodyPr>
          <a:lstStyle>
            <a:lvl1pPr indent="-396557" lvl="0" marL="457200" algn="l">
              <a:lnSpc>
                <a:spcPct val="90000"/>
              </a:lnSpc>
              <a:spcBef>
                <a:spcPts val="825"/>
              </a:spcBef>
              <a:spcAft>
                <a:spcPts val="0"/>
              </a:spcAft>
              <a:buClr>
                <a:schemeClr val="dk1"/>
              </a:buClr>
              <a:buSzPts val="2645"/>
              <a:buChar char="•"/>
              <a:defRPr sz="2645"/>
            </a:lvl1pPr>
            <a:lvl2pPr indent="-375602" lvl="1" marL="914400" algn="l">
              <a:lnSpc>
                <a:spcPct val="90000"/>
              </a:lnSpc>
              <a:spcBef>
                <a:spcPts val="415"/>
              </a:spcBef>
              <a:spcAft>
                <a:spcPts val="0"/>
              </a:spcAft>
              <a:buClr>
                <a:schemeClr val="dk1"/>
              </a:buClr>
              <a:buSzPts val="2315"/>
              <a:buChar char="•"/>
              <a:defRPr sz="2315"/>
            </a:lvl2pPr>
            <a:lvl3pPr indent="-354647" lvl="2" marL="1371600" algn="l">
              <a:lnSpc>
                <a:spcPct val="90000"/>
              </a:lnSpc>
              <a:spcBef>
                <a:spcPts val="415"/>
              </a:spcBef>
              <a:spcAft>
                <a:spcPts val="0"/>
              </a:spcAft>
              <a:buClr>
                <a:schemeClr val="dk1"/>
              </a:buClr>
              <a:buSzPts val="1985"/>
              <a:buChar char="•"/>
              <a:defRPr sz="1985"/>
            </a:lvl3pPr>
            <a:lvl4pPr indent="-333692" lvl="3" marL="1828800" algn="l">
              <a:lnSpc>
                <a:spcPct val="90000"/>
              </a:lnSpc>
              <a:spcBef>
                <a:spcPts val="415"/>
              </a:spcBef>
              <a:spcAft>
                <a:spcPts val="0"/>
              </a:spcAft>
              <a:buClr>
                <a:schemeClr val="dk1"/>
              </a:buClr>
              <a:buSzPts val="1655"/>
              <a:buChar char="•"/>
              <a:defRPr sz="1654"/>
            </a:lvl4pPr>
            <a:lvl5pPr indent="-333692" lvl="4" marL="2286000" algn="l">
              <a:lnSpc>
                <a:spcPct val="90000"/>
              </a:lnSpc>
              <a:spcBef>
                <a:spcPts val="415"/>
              </a:spcBef>
              <a:spcAft>
                <a:spcPts val="0"/>
              </a:spcAft>
              <a:buClr>
                <a:schemeClr val="dk1"/>
              </a:buClr>
              <a:buSzPts val="1655"/>
              <a:buChar char="•"/>
              <a:defRPr sz="1654"/>
            </a:lvl5pPr>
            <a:lvl6pPr indent="-333692" lvl="5" marL="2743200" algn="l">
              <a:lnSpc>
                <a:spcPct val="90000"/>
              </a:lnSpc>
              <a:spcBef>
                <a:spcPts val="415"/>
              </a:spcBef>
              <a:spcAft>
                <a:spcPts val="0"/>
              </a:spcAft>
              <a:buClr>
                <a:schemeClr val="dk1"/>
              </a:buClr>
              <a:buSzPts val="1655"/>
              <a:buChar char="•"/>
              <a:defRPr sz="1654"/>
            </a:lvl6pPr>
            <a:lvl7pPr indent="-333692" lvl="6" marL="3200400" algn="l">
              <a:lnSpc>
                <a:spcPct val="90000"/>
              </a:lnSpc>
              <a:spcBef>
                <a:spcPts val="415"/>
              </a:spcBef>
              <a:spcAft>
                <a:spcPts val="0"/>
              </a:spcAft>
              <a:buClr>
                <a:schemeClr val="dk1"/>
              </a:buClr>
              <a:buSzPts val="1655"/>
              <a:buChar char="•"/>
              <a:defRPr sz="1654"/>
            </a:lvl7pPr>
            <a:lvl8pPr indent="-333692" lvl="7" marL="3657600" algn="l">
              <a:lnSpc>
                <a:spcPct val="90000"/>
              </a:lnSpc>
              <a:spcBef>
                <a:spcPts val="415"/>
              </a:spcBef>
              <a:spcAft>
                <a:spcPts val="0"/>
              </a:spcAft>
              <a:buClr>
                <a:schemeClr val="dk1"/>
              </a:buClr>
              <a:buSzPts val="1655"/>
              <a:buChar char="•"/>
              <a:defRPr sz="1654"/>
            </a:lvl8pPr>
            <a:lvl9pPr indent="-333692" lvl="8" marL="4114800" algn="l">
              <a:lnSpc>
                <a:spcPct val="90000"/>
              </a:lnSpc>
              <a:spcBef>
                <a:spcPts val="415"/>
              </a:spcBef>
              <a:spcAft>
                <a:spcPts val="0"/>
              </a:spcAft>
              <a:buClr>
                <a:schemeClr val="dk1"/>
              </a:buClr>
              <a:buSzPts val="1655"/>
              <a:buChar char="•"/>
              <a:defRPr sz="1654"/>
            </a:lvl9pPr>
          </a:lstStyle>
          <a:p/>
        </p:txBody>
      </p:sp>
      <p:sp>
        <p:nvSpPr>
          <p:cNvPr id="62" name="Google Shape;62;p9"/>
          <p:cNvSpPr txBox="1"/>
          <p:nvPr>
            <p:ph idx="2"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63" name="Google Shape;63;p9"/>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4" name="Google Shape;64;p9"/>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65" name="Google Shape;65;p9"/>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6" name="Shape 66"/>
        <p:cNvGrpSpPr/>
        <p:nvPr/>
      </p:nvGrpSpPr>
      <p:grpSpPr>
        <a:xfrm>
          <a:off x="0" y="0"/>
          <a:ext cx="0" cy="0"/>
          <a:chOff x="0" y="0"/>
          <a:chExt cx="0" cy="0"/>
        </a:xfrm>
      </p:grpSpPr>
      <p:sp>
        <p:nvSpPr>
          <p:cNvPr id="67" name="Google Shape;67;p10"/>
          <p:cNvSpPr txBox="1"/>
          <p:nvPr>
            <p:ph type="title"/>
          </p:nvPr>
        </p:nvSpPr>
        <p:spPr>
          <a:xfrm>
            <a:off x="520712" y="712788"/>
            <a:ext cx="2438192" cy="2494756"/>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sz="2645"/>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8" name="Google Shape;68;p10"/>
          <p:cNvSpPr/>
          <p:nvPr>
            <p:ph idx="2" type="pic"/>
          </p:nvPr>
        </p:nvSpPr>
        <p:spPr>
          <a:xfrm>
            <a:off x="3213847" y="1539425"/>
            <a:ext cx="3827085" cy="7598117"/>
          </a:xfrm>
          <a:prstGeom prst="rect">
            <a:avLst/>
          </a:prstGeom>
          <a:noFill/>
          <a:ln>
            <a:noFill/>
          </a:ln>
        </p:spPr>
      </p:sp>
      <p:sp>
        <p:nvSpPr>
          <p:cNvPr id="69" name="Google Shape;69;p10"/>
          <p:cNvSpPr txBox="1"/>
          <p:nvPr>
            <p:ph idx="1" type="body"/>
          </p:nvPr>
        </p:nvSpPr>
        <p:spPr>
          <a:xfrm>
            <a:off x="520712" y="3207544"/>
            <a:ext cx="2438192" cy="594237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825"/>
              </a:spcBef>
              <a:spcAft>
                <a:spcPts val="0"/>
              </a:spcAft>
              <a:buClr>
                <a:schemeClr val="dk1"/>
              </a:buClr>
              <a:buSzPts val="1325"/>
              <a:buNone/>
              <a:defRPr sz="1325"/>
            </a:lvl1pPr>
            <a:lvl2pPr indent="-228600" lvl="1" marL="914400" algn="l">
              <a:lnSpc>
                <a:spcPct val="90000"/>
              </a:lnSpc>
              <a:spcBef>
                <a:spcPts val="415"/>
              </a:spcBef>
              <a:spcAft>
                <a:spcPts val="0"/>
              </a:spcAft>
              <a:buClr>
                <a:schemeClr val="dk1"/>
              </a:buClr>
              <a:buSzPts val="1155"/>
              <a:buNone/>
              <a:defRPr sz="1155"/>
            </a:lvl2pPr>
            <a:lvl3pPr indent="-228600" lvl="2" marL="1371600" algn="l">
              <a:lnSpc>
                <a:spcPct val="90000"/>
              </a:lnSpc>
              <a:spcBef>
                <a:spcPts val="415"/>
              </a:spcBef>
              <a:spcAft>
                <a:spcPts val="0"/>
              </a:spcAft>
              <a:buClr>
                <a:schemeClr val="dk1"/>
              </a:buClr>
              <a:buSzPts val="990"/>
              <a:buNone/>
              <a:defRPr sz="989"/>
            </a:lvl3pPr>
            <a:lvl4pPr indent="-228600" lvl="3" marL="1828800" algn="l">
              <a:lnSpc>
                <a:spcPct val="90000"/>
              </a:lnSpc>
              <a:spcBef>
                <a:spcPts val="415"/>
              </a:spcBef>
              <a:spcAft>
                <a:spcPts val="0"/>
              </a:spcAft>
              <a:buClr>
                <a:schemeClr val="dk1"/>
              </a:buClr>
              <a:buSzPts val="825"/>
              <a:buNone/>
              <a:defRPr sz="825"/>
            </a:lvl4pPr>
            <a:lvl5pPr indent="-228600" lvl="4" marL="2286000" algn="l">
              <a:lnSpc>
                <a:spcPct val="90000"/>
              </a:lnSpc>
              <a:spcBef>
                <a:spcPts val="415"/>
              </a:spcBef>
              <a:spcAft>
                <a:spcPts val="0"/>
              </a:spcAft>
              <a:buClr>
                <a:schemeClr val="dk1"/>
              </a:buClr>
              <a:buSzPts val="825"/>
              <a:buNone/>
              <a:defRPr sz="825"/>
            </a:lvl5pPr>
            <a:lvl6pPr indent="-228600" lvl="5" marL="2743200" algn="l">
              <a:lnSpc>
                <a:spcPct val="90000"/>
              </a:lnSpc>
              <a:spcBef>
                <a:spcPts val="415"/>
              </a:spcBef>
              <a:spcAft>
                <a:spcPts val="0"/>
              </a:spcAft>
              <a:buClr>
                <a:schemeClr val="dk1"/>
              </a:buClr>
              <a:buSzPts val="825"/>
              <a:buNone/>
              <a:defRPr sz="825"/>
            </a:lvl6pPr>
            <a:lvl7pPr indent="-228600" lvl="6" marL="3200400" algn="l">
              <a:lnSpc>
                <a:spcPct val="90000"/>
              </a:lnSpc>
              <a:spcBef>
                <a:spcPts val="415"/>
              </a:spcBef>
              <a:spcAft>
                <a:spcPts val="0"/>
              </a:spcAft>
              <a:buClr>
                <a:schemeClr val="dk1"/>
              </a:buClr>
              <a:buSzPts val="825"/>
              <a:buNone/>
              <a:defRPr sz="825"/>
            </a:lvl7pPr>
            <a:lvl8pPr indent="-228600" lvl="7" marL="3657600" algn="l">
              <a:lnSpc>
                <a:spcPct val="90000"/>
              </a:lnSpc>
              <a:spcBef>
                <a:spcPts val="415"/>
              </a:spcBef>
              <a:spcAft>
                <a:spcPts val="0"/>
              </a:spcAft>
              <a:buClr>
                <a:schemeClr val="dk1"/>
              </a:buClr>
              <a:buSzPts val="825"/>
              <a:buNone/>
              <a:defRPr sz="825"/>
            </a:lvl8pPr>
            <a:lvl9pPr indent="-228600" lvl="8" marL="4114800" algn="l">
              <a:lnSpc>
                <a:spcPct val="90000"/>
              </a:lnSpc>
              <a:spcBef>
                <a:spcPts val="415"/>
              </a:spcBef>
              <a:spcAft>
                <a:spcPts val="0"/>
              </a:spcAft>
              <a:buClr>
                <a:schemeClr val="dk1"/>
              </a:buClr>
              <a:buSzPts val="825"/>
              <a:buNone/>
              <a:defRPr sz="825"/>
            </a:lvl9pPr>
          </a:lstStyle>
          <a:p/>
        </p:txBody>
      </p:sp>
      <p:sp>
        <p:nvSpPr>
          <p:cNvPr id="70" name="Google Shape;70;p10"/>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1" name="Google Shape;71;p10"/>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Clr>
                <a:srgbClr val="888888"/>
              </a:buClr>
              <a:buSzPts val="1800"/>
              <a:buNone/>
              <a:defRPr/>
            </a:lvl1pPr>
            <a:lvl2pPr lvl="1" algn="l">
              <a:lnSpc>
                <a:spcPct val="100000"/>
              </a:lnSpc>
              <a:spcBef>
                <a:spcPts val="0"/>
              </a:spcBef>
              <a:spcAft>
                <a:spcPts val="0"/>
              </a:spcAft>
              <a:buClr>
                <a:schemeClr val="lt1"/>
              </a:buClr>
              <a:buSzPts val="1800"/>
              <a:buNone/>
              <a:defRPr/>
            </a:lvl2pPr>
            <a:lvl3pPr lvl="2" algn="l">
              <a:lnSpc>
                <a:spcPct val="100000"/>
              </a:lnSpc>
              <a:spcBef>
                <a:spcPts val="0"/>
              </a:spcBef>
              <a:spcAft>
                <a:spcPts val="0"/>
              </a:spcAft>
              <a:buClr>
                <a:schemeClr val="lt1"/>
              </a:buClr>
              <a:buSzPts val="1800"/>
              <a:buNone/>
              <a:defRPr/>
            </a:lvl3pPr>
            <a:lvl4pPr lvl="3" algn="l">
              <a:lnSpc>
                <a:spcPct val="100000"/>
              </a:lnSpc>
              <a:spcBef>
                <a:spcPts val="0"/>
              </a:spcBef>
              <a:spcAft>
                <a:spcPts val="0"/>
              </a:spcAft>
              <a:buClr>
                <a:schemeClr val="lt1"/>
              </a:buClr>
              <a:buSzPts val="1800"/>
              <a:buNone/>
              <a:defRPr/>
            </a:lvl4pPr>
            <a:lvl5pPr lvl="4" algn="l">
              <a:lnSpc>
                <a:spcPct val="100000"/>
              </a:lnSpc>
              <a:spcBef>
                <a:spcPts val="0"/>
              </a:spcBef>
              <a:spcAft>
                <a:spcPts val="0"/>
              </a:spcAft>
              <a:buClr>
                <a:schemeClr val="lt1"/>
              </a:buClr>
              <a:buSzPts val="1800"/>
              <a:buNone/>
              <a:defRPr/>
            </a:lvl5pPr>
            <a:lvl6pPr lvl="5" algn="l">
              <a:lnSpc>
                <a:spcPct val="100000"/>
              </a:lnSpc>
              <a:spcBef>
                <a:spcPts val="0"/>
              </a:spcBef>
              <a:spcAft>
                <a:spcPts val="0"/>
              </a:spcAft>
              <a:buClr>
                <a:schemeClr val="lt1"/>
              </a:buClr>
              <a:buSzPts val="1800"/>
              <a:buNone/>
              <a:defRPr/>
            </a:lvl6pPr>
            <a:lvl7pPr lvl="6" algn="l">
              <a:lnSpc>
                <a:spcPct val="100000"/>
              </a:lnSpc>
              <a:spcBef>
                <a:spcPts val="0"/>
              </a:spcBef>
              <a:spcAft>
                <a:spcPts val="0"/>
              </a:spcAft>
              <a:buClr>
                <a:schemeClr val="lt1"/>
              </a:buClr>
              <a:buSzPts val="1800"/>
              <a:buNone/>
              <a:defRPr/>
            </a:lvl7pPr>
            <a:lvl8pPr lvl="7" algn="l">
              <a:lnSpc>
                <a:spcPct val="100000"/>
              </a:lnSpc>
              <a:spcBef>
                <a:spcPts val="0"/>
              </a:spcBef>
              <a:spcAft>
                <a:spcPts val="0"/>
              </a:spcAft>
              <a:buClr>
                <a:schemeClr val="lt1"/>
              </a:buClr>
              <a:buSzPts val="1800"/>
              <a:buNone/>
              <a:defRPr/>
            </a:lvl8pPr>
            <a:lvl9pPr lvl="8" algn="l">
              <a:lnSpc>
                <a:spcPct val="100000"/>
              </a:lnSpc>
              <a:spcBef>
                <a:spcPts val="0"/>
              </a:spcBef>
              <a:spcAft>
                <a:spcPts val="0"/>
              </a:spcAft>
              <a:buClr>
                <a:schemeClr val="lt1"/>
              </a:buClr>
              <a:buSzPts val="1800"/>
              <a:buNone/>
              <a:defRPr/>
            </a:lvl9pPr>
          </a:lstStyle>
          <a:p/>
        </p:txBody>
      </p:sp>
      <p:sp>
        <p:nvSpPr>
          <p:cNvPr id="72" name="Google Shape;72;p10"/>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algn="r">
              <a:lnSpc>
                <a:spcPct val="100000"/>
              </a:lnSpc>
              <a:spcBef>
                <a:spcPts val="0"/>
              </a:spcBef>
              <a:spcAft>
                <a:spcPts val="0"/>
              </a:spcAft>
              <a:buClr>
                <a:srgbClr val="898989"/>
              </a:buClr>
              <a:buSzPts val="900"/>
              <a:buFont typeface="Arial"/>
              <a:buNone/>
              <a:defRPr>
                <a:latin typeface="Arial"/>
                <a:ea typeface="Arial"/>
                <a:cs typeface="Arial"/>
                <a:sym typeface="Arial"/>
              </a:defRPr>
            </a:lvl1pPr>
            <a:lvl2pPr indent="0" lvl="1" marL="0" algn="r">
              <a:lnSpc>
                <a:spcPct val="100000"/>
              </a:lnSpc>
              <a:spcBef>
                <a:spcPts val="0"/>
              </a:spcBef>
              <a:spcAft>
                <a:spcPts val="0"/>
              </a:spcAft>
              <a:buClr>
                <a:srgbClr val="898989"/>
              </a:buClr>
              <a:buSzPts val="900"/>
              <a:buFont typeface="Arial"/>
              <a:buNone/>
              <a:defRPr>
                <a:latin typeface="Arial"/>
                <a:ea typeface="Arial"/>
                <a:cs typeface="Arial"/>
                <a:sym typeface="Arial"/>
              </a:defRPr>
            </a:lvl2pPr>
            <a:lvl3pPr indent="0" lvl="2" marL="0" algn="r">
              <a:lnSpc>
                <a:spcPct val="100000"/>
              </a:lnSpc>
              <a:spcBef>
                <a:spcPts val="0"/>
              </a:spcBef>
              <a:spcAft>
                <a:spcPts val="0"/>
              </a:spcAft>
              <a:buClr>
                <a:srgbClr val="898989"/>
              </a:buClr>
              <a:buSzPts val="900"/>
              <a:buFont typeface="Arial"/>
              <a:buNone/>
              <a:defRPr>
                <a:latin typeface="Arial"/>
                <a:ea typeface="Arial"/>
                <a:cs typeface="Arial"/>
                <a:sym typeface="Arial"/>
              </a:defRPr>
            </a:lvl3pPr>
            <a:lvl4pPr indent="0" lvl="3" marL="0" algn="r">
              <a:lnSpc>
                <a:spcPct val="100000"/>
              </a:lnSpc>
              <a:spcBef>
                <a:spcPts val="0"/>
              </a:spcBef>
              <a:spcAft>
                <a:spcPts val="0"/>
              </a:spcAft>
              <a:buClr>
                <a:srgbClr val="898989"/>
              </a:buClr>
              <a:buSzPts val="900"/>
              <a:buFont typeface="Arial"/>
              <a:buNone/>
              <a:defRPr>
                <a:latin typeface="Arial"/>
                <a:ea typeface="Arial"/>
                <a:cs typeface="Arial"/>
                <a:sym typeface="Arial"/>
              </a:defRPr>
            </a:lvl4pPr>
            <a:lvl5pPr indent="0" lvl="4" marL="0" algn="r">
              <a:lnSpc>
                <a:spcPct val="100000"/>
              </a:lnSpc>
              <a:spcBef>
                <a:spcPts val="0"/>
              </a:spcBef>
              <a:spcAft>
                <a:spcPts val="0"/>
              </a:spcAft>
              <a:buClr>
                <a:srgbClr val="898989"/>
              </a:buClr>
              <a:buSzPts val="900"/>
              <a:buFont typeface="Arial"/>
              <a:buNone/>
              <a:defRPr>
                <a:latin typeface="Arial"/>
                <a:ea typeface="Arial"/>
                <a:cs typeface="Arial"/>
                <a:sym typeface="Arial"/>
              </a:defRPr>
            </a:lvl5pPr>
            <a:lvl6pPr indent="0" lvl="5" marL="0" algn="r">
              <a:lnSpc>
                <a:spcPct val="100000"/>
              </a:lnSpc>
              <a:spcBef>
                <a:spcPts val="0"/>
              </a:spcBef>
              <a:spcAft>
                <a:spcPts val="0"/>
              </a:spcAft>
              <a:buClr>
                <a:srgbClr val="898989"/>
              </a:buClr>
              <a:buSzPts val="900"/>
              <a:buFont typeface="Arial"/>
              <a:buNone/>
              <a:defRPr>
                <a:latin typeface="Arial"/>
                <a:ea typeface="Arial"/>
                <a:cs typeface="Arial"/>
                <a:sym typeface="Arial"/>
              </a:defRPr>
            </a:lvl6pPr>
            <a:lvl7pPr indent="0" lvl="6" marL="0" algn="r">
              <a:lnSpc>
                <a:spcPct val="100000"/>
              </a:lnSpc>
              <a:spcBef>
                <a:spcPts val="0"/>
              </a:spcBef>
              <a:spcAft>
                <a:spcPts val="0"/>
              </a:spcAft>
              <a:buClr>
                <a:srgbClr val="898989"/>
              </a:buClr>
              <a:buSzPts val="900"/>
              <a:buFont typeface="Arial"/>
              <a:buNone/>
              <a:defRPr>
                <a:latin typeface="Arial"/>
                <a:ea typeface="Arial"/>
                <a:cs typeface="Arial"/>
                <a:sym typeface="Arial"/>
              </a:defRPr>
            </a:lvl7pPr>
            <a:lvl8pPr indent="0" lvl="7" marL="0" algn="r">
              <a:lnSpc>
                <a:spcPct val="100000"/>
              </a:lnSpc>
              <a:spcBef>
                <a:spcPts val="0"/>
              </a:spcBef>
              <a:spcAft>
                <a:spcPts val="0"/>
              </a:spcAft>
              <a:buClr>
                <a:srgbClr val="898989"/>
              </a:buClr>
              <a:buSzPts val="900"/>
              <a:buFont typeface="Arial"/>
              <a:buNone/>
              <a:defRPr>
                <a:latin typeface="Arial"/>
                <a:ea typeface="Arial"/>
                <a:cs typeface="Arial"/>
                <a:sym typeface="Arial"/>
              </a:defRPr>
            </a:lvl8pPr>
            <a:lvl9pPr indent="0" lvl="8" marL="0" algn="r">
              <a:lnSpc>
                <a:spcPct val="100000"/>
              </a:lnSpc>
              <a:spcBef>
                <a:spcPts val="0"/>
              </a:spcBef>
              <a:spcAft>
                <a:spcPts val="0"/>
              </a:spcAft>
              <a:buClr>
                <a:srgbClr val="898989"/>
              </a:buClr>
              <a:buSzPts val="900"/>
              <a:buFont typeface="Arial"/>
              <a:buNone/>
              <a:defRPr>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 name="Shape 10"/>
        <p:cNvGrpSpPr/>
        <p:nvPr/>
      </p:nvGrpSpPr>
      <p:grpSpPr>
        <a:xfrm>
          <a:off x="0" y="0"/>
          <a:ext cx="0" cy="0"/>
          <a:chOff x="0" y="0"/>
          <a:chExt cx="0" cy="0"/>
        </a:xfrm>
      </p:grpSpPr>
      <p:sp>
        <p:nvSpPr>
          <p:cNvPr id="11" name="Google Shape;11;p1"/>
          <p:cNvSpPr txBox="1"/>
          <p:nvPr>
            <p:ph type="title"/>
          </p:nvPr>
        </p:nvSpPr>
        <p:spPr>
          <a:xfrm>
            <a:off x="519113" y="569913"/>
            <a:ext cx="6521450" cy="2065337"/>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1pPr>
            <a:lvl2pPr lvl="1"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2pPr>
            <a:lvl3pPr lvl="2"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3pPr>
            <a:lvl4pPr lvl="3"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4pPr>
            <a:lvl5pPr lvl="4"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5pPr>
            <a:lvl6pPr lvl="5"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6pPr>
            <a:lvl7pPr lvl="6"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7pPr>
            <a:lvl8pPr lvl="7"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8pPr>
            <a:lvl9pPr lvl="8" marR="0" rtl="0" algn="l">
              <a:lnSpc>
                <a:spcPct val="90000"/>
              </a:lnSpc>
              <a:spcBef>
                <a:spcPts val="0"/>
              </a:spcBef>
              <a:spcAft>
                <a:spcPts val="0"/>
              </a:spcAft>
              <a:buSzPts val="1400"/>
              <a:buNone/>
              <a:defRPr b="0" i="0" sz="3600" u="none" cap="none" strike="noStrike">
                <a:solidFill>
                  <a:schemeClr val="dk1"/>
                </a:solidFill>
                <a:latin typeface="Calibri"/>
                <a:ea typeface="Calibri"/>
                <a:cs typeface="Calibri"/>
                <a:sym typeface="Calibri"/>
              </a:defRPr>
            </a:lvl9pPr>
          </a:lstStyle>
          <a:p/>
        </p:txBody>
      </p:sp>
      <p:sp>
        <p:nvSpPr>
          <p:cNvPr id="12" name="Google Shape;12;p1"/>
          <p:cNvSpPr txBox="1"/>
          <p:nvPr>
            <p:ph idx="1" type="body"/>
          </p:nvPr>
        </p:nvSpPr>
        <p:spPr>
          <a:xfrm>
            <a:off x="519113" y="2846388"/>
            <a:ext cx="6521450" cy="6783387"/>
          </a:xfrm>
          <a:prstGeom prst="rect">
            <a:avLst/>
          </a:prstGeom>
          <a:noFill/>
          <a:ln>
            <a:noFill/>
          </a:ln>
        </p:spPr>
        <p:txBody>
          <a:bodyPr anchorCtr="0" anchor="t" bIns="45700" lIns="91425" spcFirstLastPara="1" rIns="91425" wrap="square" tIns="45700">
            <a:noAutofit/>
          </a:bodyPr>
          <a:lstStyle>
            <a:lvl1pPr indent="-374650" lvl="0" marL="457200" marR="0" rtl="0" algn="l">
              <a:lnSpc>
                <a:spcPct val="90000"/>
              </a:lnSpc>
              <a:spcBef>
                <a:spcPts val="825"/>
              </a:spcBef>
              <a:spcAft>
                <a:spcPts val="0"/>
              </a:spcAft>
              <a:buClr>
                <a:schemeClr val="dk1"/>
              </a:buClr>
              <a:buSzPts val="2300"/>
              <a:buFont typeface="Arial"/>
              <a:buChar char="•"/>
              <a:defRPr b="0" i="0" sz="2300" u="none" cap="none" strike="noStrike">
                <a:solidFill>
                  <a:schemeClr val="dk1"/>
                </a:solidFill>
                <a:latin typeface="Calibri"/>
                <a:ea typeface="Calibri"/>
                <a:cs typeface="Calibri"/>
                <a:sym typeface="Calibri"/>
              </a:defRPr>
            </a:lvl1pPr>
            <a:lvl2pPr indent="-349250" lvl="1" marL="914400" marR="0" rtl="0" algn="l">
              <a:lnSpc>
                <a:spcPct val="90000"/>
              </a:lnSpc>
              <a:spcBef>
                <a:spcPts val="415"/>
              </a:spcBef>
              <a:spcAft>
                <a:spcPts val="0"/>
              </a:spcAft>
              <a:buClr>
                <a:schemeClr val="dk1"/>
              </a:buClr>
              <a:buSzPts val="1900"/>
              <a:buFont typeface="Arial"/>
              <a:buChar char="•"/>
              <a:defRPr b="0" i="0" sz="1900" u="none" cap="none" strike="noStrike">
                <a:solidFill>
                  <a:schemeClr val="dk1"/>
                </a:solidFill>
                <a:latin typeface="Calibri"/>
                <a:ea typeface="Calibri"/>
                <a:cs typeface="Calibri"/>
                <a:sym typeface="Calibri"/>
              </a:defRPr>
            </a:lvl2pPr>
            <a:lvl3pPr indent="-330200" lvl="2" marL="1371600" marR="0" rtl="0" algn="l">
              <a:lnSpc>
                <a:spcPct val="90000"/>
              </a:lnSpc>
              <a:spcBef>
                <a:spcPts val="415"/>
              </a:spcBef>
              <a:spcAft>
                <a:spcPts val="0"/>
              </a:spcAft>
              <a:buClr>
                <a:schemeClr val="dk1"/>
              </a:buClr>
              <a:buSzPts val="1600"/>
              <a:buFont typeface="Arial"/>
              <a:buChar char="•"/>
              <a:defRPr b="0" i="0" sz="1600" u="none" cap="none" strike="noStrike">
                <a:solidFill>
                  <a:schemeClr val="dk1"/>
                </a:solidFill>
                <a:latin typeface="Calibri"/>
                <a:ea typeface="Calibri"/>
                <a:cs typeface="Calibri"/>
                <a:sym typeface="Calibri"/>
              </a:defRPr>
            </a:lvl3pPr>
            <a:lvl4pPr indent="-317500" lvl="3" marL="18288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4pPr>
            <a:lvl5pPr indent="-317500" lvl="4" marL="2286000" marR="0" rtl="0" algn="l">
              <a:lnSpc>
                <a:spcPct val="90000"/>
              </a:lnSpc>
              <a:spcBef>
                <a:spcPts val="415"/>
              </a:spcBef>
              <a:spcAft>
                <a:spcPts val="0"/>
              </a:spcAft>
              <a:buClr>
                <a:schemeClr val="dk1"/>
              </a:buClr>
              <a:buSzPts val="1400"/>
              <a:buFont typeface="Arial"/>
              <a:buChar char="•"/>
              <a:defRPr b="0" i="0" sz="1400" u="none" cap="none" strike="noStrike">
                <a:solidFill>
                  <a:schemeClr val="dk1"/>
                </a:solidFill>
                <a:latin typeface="Calibri"/>
                <a:ea typeface="Calibri"/>
                <a:cs typeface="Calibri"/>
                <a:sym typeface="Calibri"/>
              </a:defRPr>
            </a:lvl5pPr>
            <a:lvl6pPr indent="-323214" lvl="5" marL="27432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6pPr>
            <a:lvl7pPr indent="-323214" lvl="6" marL="32004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7pPr>
            <a:lvl8pPr indent="-323215" lvl="7" marL="36576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8pPr>
            <a:lvl9pPr indent="-323215" lvl="8" marL="4114800" marR="0" rtl="0" algn="l">
              <a:lnSpc>
                <a:spcPct val="90000"/>
              </a:lnSpc>
              <a:spcBef>
                <a:spcPts val="415"/>
              </a:spcBef>
              <a:spcAft>
                <a:spcPts val="0"/>
              </a:spcAft>
              <a:buClr>
                <a:schemeClr val="dk1"/>
              </a:buClr>
              <a:buSzPts val="1490"/>
              <a:buFont typeface="Arial"/>
              <a:buChar char="•"/>
              <a:defRPr b="0" i="0" sz="1490" u="none" cap="none" strike="noStrike">
                <a:solidFill>
                  <a:schemeClr val="dk1"/>
                </a:solidFill>
                <a:latin typeface="Calibri"/>
                <a:ea typeface="Calibri"/>
                <a:cs typeface="Calibri"/>
                <a:sym typeface="Calibri"/>
              </a:defRPr>
            </a:lvl9pPr>
          </a:lstStyle>
          <a:p/>
        </p:txBody>
      </p:sp>
      <p:sp>
        <p:nvSpPr>
          <p:cNvPr id="13" name="Google Shape;13;p1"/>
          <p:cNvSpPr txBox="1"/>
          <p:nvPr>
            <p:ph idx="10" type="dt"/>
          </p:nvPr>
        </p:nvSpPr>
        <p:spPr>
          <a:xfrm>
            <a:off x="519113" y="9909175"/>
            <a:ext cx="1701800" cy="569913"/>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1"/>
          <p:cNvSpPr txBox="1"/>
          <p:nvPr>
            <p:ph idx="11" type="ftr"/>
          </p:nvPr>
        </p:nvSpPr>
        <p:spPr>
          <a:xfrm>
            <a:off x="2503488" y="9909175"/>
            <a:ext cx="2552700" cy="569913"/>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888888"/>
              </a:buClr>
              <a:buSzPts val="990"/>
              <a:buFont typeface="Arial"/>
              <a:buNone/>
              <a:defRPr b="0" i="0" sz="989"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chemeClr val="lt1"/>
              </a:buClr>
              <a:buSzPts val="1800"/>
              <a:buFont typeface="Arial"/>
              <a:buNone/>
              <a:defRPr b="0" i="0" sz="1800" u="none" cap="none" strike="noStrike">
                <a:solidFill>
                  <a:schemeClr val="lt1"/>
                </a:solidFill>
                <a:latin typeface="Arial"/>
                <a:ea typeface="Arial"/>
                <a:cs typeface="Arial"/>
                <a:sym typeface="Arial"/>
              </a:defRPr>
            </a:lvl9pPr>
          </a:lstStyle>
          <a:p/>
        </p:txBody>
      </p:sp>
      <p:sp>
        <p:nvSpPr>
          <p:cNvPr id="15" name="Google Shape;15;p1"/>
          <p:cNvSpPr txBox="1"/>
          <p:nvPr>
            <p:ph idx="12" type="sldNum"/>
          </p:nvPr>
        </p:nvSpPr>
        <p:spPr>
          <a:xfrm>
            <a:off x="5338763" y="9909175"/>
            <a:ext cx="1701800" cy="56991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900"/>
              <a:buFont typeface="Arial"/>
              <a:buNone/>
              <a:defRPr b="0" i="0" sz="9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3.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5" name="Shape 95"/>
        <p:cNvGrpSpPr/>
        <p:nvPr/>
      </p:nvGrpSpPr>
      <p:grpSpPr>
        <a:xfrm>
          <a:off x="0" y="0"/>
          <a:ext cx="0" cy="0"/>
          <a:chOff x="0" y="0"/>
          <a:chExt cx="0" cy="0"/>
        </a:xfrm>
      </p:grpSpPr>
      <p:pic>
        <p:nvPicPr>
          <p:cNvPr id="96" name="Google Shape;96;p14"/>
          <p:cNvPicPr preferRelativeResize="0"/>
          <p:nvPr>
            <p:ph idx="1" type="body"/>
          </p:nvPr>
        </p:nvPicPr>
        <p:blipFill rotWithShape="1">
          <a:blip r:embed="rId3">
            <a:alphaModFix/>
          </a:blip>
          <a:srcRect b="0" l="0" r="0" t="0"/>
          <a:stretch/>
        </p:blipFill>
        <p:spPr>
          <a:xfrm>
            <a:off x="-6003" y="-2478"/>
            <a:ext cx="7571700" cy="10697100"/>
          </a:xfrm>
          <a:prstGeom prst="rect">
            <a:avLst/>
          </a:prstGeom>
          <a:noFill/>
          <a:ln>
            <a:noFill/>
          </a:ln>
        </p:spPr>
      </p:pic>
      <p:sp>
        <p:nvSpPr>
          <p:cNvPr id="97" name="Google Shape;97;p14"/>
          <p:cNvSpPr txBox="1"/>
          <p:nvPr/>
        </p:nvSpPr>
        <p:spPr>
          <a:xfrm>
            <a:off x="274643" y="1154320"/>
            <a:ext cx="7010400" cy="646500"/>
          </a:xfrm>
          <a:prstGeom prst="rect">
            <a:avLst/>
          </a:prstGeom>
          <a:noFill/>
          <a:ln cap="flat" cmpd="sng" w="9525">
            <a:solidFill>
              <a:schemeClr val="lt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2000"/>
              <a:buFont typeface="Times"/>
              <a:buNone/>
            </a:pPr>
            <a:r>
              <a:rPr b="1" lang="pt-BR" sz="1800">
                <a:solidFill>
                  <a:schemeClr val="dk1"/>
                </a:solidFill>
                <a:latin typeface="Times New Roman"/>
                <a:ea typeface="Times New Roman"/>
                <a:cs typeface="Times New Roman"/>
                <a:sym typeface="Times New Roman"/>
              </a:rPr>
              <a:t>VIOLÊNCIA POLÍTICA DE GÊNERO: um retrato sobre as eleições  de 2022</a:t>
            </a:r>
            <a:endParaRPr sz="1200">
              <a:latin typeface="Times New Roman"/>
              <a:ea typeface="Times New Roman"/>
              <a:cs typeface="Times New Roman"/>
              <a:sym typeface="Times New Roman"/>
            </a:endParaRPr>
          </a:p>
        </p:txBody>
      </p:sp>
      <p:sp>
        <p:nvSpPr>
          <p:cNvPr id="98" name="Google Shape;98;p14"/>
          <p:cNvSpPr txBox="1"/>
          <p:nvPr/>
        </p:nvSpPr>
        <p:spPr>
          <a:xfrm>
            <a:off x="401696" y="1720110"/>
            <a:ext cx="6756300" cy="600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dk1"/>
              </a:buClr>
              <a:buSzPts val="1400"/>
              <a:buFont typeface="Calibri"/>
              <a:buNone/>
            </a:pPr>
            <a:r>
              <a:rPr lang="pt-BR" sz="1100">
                <a:solidFill>
                  <a:schemeClr val="dk1"/>
                </a:solidFill>
                <a:latin typeface="Calibri"/>
                <a:ea typeface="Calibri"/>
                <a:cs typeface="Calibri"/>
                <a:sym typeface="Calibri"/>
              </a:rPr>
              <a:t>Brena Monice Fernandes chaves, UFRN, brenamoniceadv@gmail.com; </a:t>
            </a:r>
            <a:r>
              <a:rPr lang="pt-BR" sz="1100">
                <a:solidFill>
                  <a:schemeClr val="dk1"/>
                </a:solidFill>
                <a:latin typeface="Calibri"/>
                <a:ea typeface="Calibri"/>
                <a:cs typeface="Calibri"/>
                <a:sym typeface="Calibri"/>
              </a:rPr>
              <a:t>Heloyze Raquel Pinheiro de Souza, UFRN, heloyze.pinheiro.082@ufrn.edu.br; Jullyana Carla Assunção da Silva, UFRN, jullyana.carla@gmail.com; Maria Isabel Cândido de Brito, UFRN, mabelcandido@gmail.coml; Mariana da Silva Alencar; UFRN, alencasmari@gmail.com.</a:t>
            </a:r>
            <a:endParaRPr b="1" i="0" sz="1100" u="none" cap="none" strike="noStrike">
              <a:solidFill>
                <a:schemeClr val="dk1"/>
              </a:solidFill>
              <a:latin typeface="Calibri"/>
              <a:ea typeface="Calibri"/>
              <a:cs typeface="Calibri"/>
              <a:sym typeface="Calibri"/>
            </a:endParaRPr>
          </a:p>
        </p:txBody>
      </p:sp>
      <p:sp>
        <p:nvSpPr>
          <p:cNvPr id="99" name="Google Shape;99;p14"/>
          <p:cNvSpPr txBox="1"/>
          <p:nvPr/>
        </p:nvSpPr>
        <p:spPr>
          <a:xfrm>
            <a:off x="4189413" y="4256088"/>
            <a:ext cx="2649538" cy="4064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lt1"/>
              </a:buClr>
              <a:buSzPts val="1800"/>
              <a:buFont typeface="Calibri"/>
              <a:buNone/>
            </a:pPr>
            <a:r>
              <a:rPr b="0" i="0" lang="pt-BR" sz="1800" u="none" cap="none" strike="noStrike">
                <a:solidFill>
                  <a:schemeClr val="lt1"/>
                </a:solidFill>
                <a:latin typeface="Calibri"/>
                <a:ea typeface="Calibri"/>
                <a:cs typeface="Calibri"/>
                <a:sym typeface="Calibri"/>
              </a:rPr>
              <a:t>Imagem </a:t>
            </a:r>
            <a:r>
              <a:rPr b="0" i="0" lang="pt-BR" sz="1200" u="none" cap="none" strike="noStrike">
                <a:solidFill>
                  <a:schemeClr val="lt1"/>
                </a:solidFill>
                <a:latin typeface="Calibri"/>
                <a:ea typeface="Calibri"/>
                <a:cs typeface="Calibri"/>
                <a:sym typeface="Calibri"/>
              </a:rPr>
              <a:t>(caso seja oportuno)</a:t>
            </a:r>
            <a:endParaRPr b="0" i="0" sz="1800" u="none" cap="none" strike="noStrike">
              <a:solidFill>
                <a:schemeClr val="lt1"/>
              </a:solidFill>
              <a:latin typeface="Calibri"/>
              <a:ea typeface="Calibri"/>
              <a:cs typeface="Calibri"/>
              <a:sym typeface="Calibri"/>
            </a:endParaRPr>
          </a:p>
        </p:txBody>
      </p:sp>
      <p:sp>
        <p:nvSpPr>
          <p:cNvPr id="100" name="Google Shape;100;p14"/>
          <p:cNvSpPr txBox="1"/>
          <p:nvPr/>
        </p:nvSpPr>
        <p:spPr>
          <a:xfrm>
            <a:off x="353261" y="2290311"/>
            <a:ext cx="6853200" cy="6465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700" u="none" cap="none" strike="noStrike">
                <a:solidFill>
                  <a:schemeClr val="dk1"/>
                </a:solidFill>
                <a:latin typeface="Calibri"/>
                <a:ea typeface="Calibri"/>
                <a:cs typeface="Calibri"/>
                <a:sym typeface="Calibri"/>
              </a:rPr>
              <a:t>INTRODUÇÃO</a:t>
            </a:r>
            <a:endParaRPr b="1"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t/>
            </a:r>
            <a:endParaRPr b="0" i="0" sz="1900" u="none" cap="none" strike="noStrike">
              <a:solidFill>
                <a:schemeClr val="dk1"/>
              </a:solidFill>
              <a:latin typeface="Calibri"/>
              <a:ea typeface="Calibri"/>
              <a:cs typeface="Calibri"/>
              <a:sym typeface="Calibri"/>
            </a:endParaRPr>
          </a:p>
        </p:txBody>
      </p:sp>
      <p:sp>
        <p:nvSpPr>
          <p:cNvPr id="101" name="Google Shape;101;p14"/>
          <p:cNvSpPr txBox="1"/>
          <p:nvPr/>
        </p:nvSpPr>
        <p:spPr>
          <a:xfrm>
            <a:off x="3133725" y="9196300"/>
            <a:ext cx="3915000" cy="12006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600" u="none" cap="none" strike="noStrike">
                <a:solidFill>
                  <a:schemeClr val="dk1"/>
                </a:solidFill>
                <a:latin typeface="Calibri"/>
                <a:ea typeface="Calibri"/>
                <a:cs typeface="Calibri"/>
                <a:sym typeface="Calibri"/>
              </a:rPr>
              <a:t>REFERÊNCIAS </a:t>
            </a:r>
            <a:endParaRPr b="0" i="0" sz="1600" u="none" cap="none" strike="noStrike">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rPr lang="pt-BR" sz="800">
                <a:solidFill>
                  <a:schemeClr val="dk1"/>
                </a:solidFill>
                <a:latin typeface="Calibri"/>
                <a:ea typeface="Calibri"/>
                <a:cs typeface="Calibri"/>
                <a:sym typeface="Calibri"/>
              </a:rPr>
              <a:t>KROOK, Mona Lena. ¿Qué es la violencia política? El concepto desde la perspectiva de la Teoria Y Práctica. in FREIDENBERG, Flavia e VALLE PÉREZ, Gabriela del. Cuando hacer política te cuesta la vida. Estrategias contra la violencia política hacia las mujeres en América Latina. Universidad Nacional Autónoma de México. México, 2017.</a:t>
            </a:r>
            <a:endParaRPr sz="8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t/>
            </a:r>
            <a:endParaRPr sz="800">
              <a:solidFill>
                <a:schemeClr val="dk1"/>
              </a:solidFill>
              <a:latin typeface="Calibri"/>
              <a:ea typeface="Calibri"/>
              <a:cs typeface="Calibri"/>
              <a:sym typeface="Calibri"/>
            </a:endParaRPr>
          </a:p>
          <a:p>
            <a:pPr indent="0" lvl="0" marL="0" rtl="0" algn="l">
              <a:lnSpc>
                <a:spcPct val="100000"/>
              </a:lnSpc>
              <a:spcBef>
                <a:spcPts val="0"/>
              </a:spcBef>
              <a:spcAft>
                <a:spcPts val="0"/>
              </a:spcAft>
              <a:buClr>
                <a:schemeClr val="dk1"/>
              </a:buClr>
              <a:buSzPts val="1100"/>
              <a:buFont typeface="Arial"/>
              <a:buNone/>
            </a:pPr>
            <a:r>
              <a:rPr lang="pt-BR" sz="800">
                <a:solidFill>
                  <a:schemeClr val="dk1"/>
                </a:solidFill>
                <a:latin typeface="Calibri"/>
                <a:ea typeface="Calibri"/>
                <a:cs typeface="Calibri"/>
                <a:sym typeface="Calibri"/>
              </a:rPr>
              <a:t>BIROLI, Flávia. O público e o privado. In: BIROLI, Flávia; MIGUEL, Luis Felipe. Feminismo e política: uma introdução. São Paulo: Boitempo, 2014. p. 21-30.</a:t>
            </a:r>
            <a:endParaRPr sz="800">
              <a:solidFill>
                <a:schemeClr val="dk1"/>
              </a:solidFill>
              <a:latin typeface="Calibri"/>
              <a:ea typeface="Calibri"/>
              <a:cs typeface="Calibri"/>
              <a:sym typeface="Calibri"/>
            </a:endParaRPr>
          </a:p>
        </p:txBody>
      </p:sp>
      <p:sp>
        <p:nvSpPr>
          <p:cNvPr id="102" name="Google Shape;102;p14"/>
          <p:cNvSpPr txBox="1"/>
          <p:nvPr/>
        </p:nvSpPr>
        <p:spPr>
          <a:xfrm>
            <a:off x="293710" y="3909473"/>
            <a:ext cx="3427500" cy="15546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OBJETIVOS</a:t>
            </a:r>
            <a:endParaRPr b="1" i="0" sz="1800" u="none" cap="none" strike="noStrike">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rPr lang="pt-BR" sz="1100">
                <a:solidFill>
                  <a:schemeClr val="dk1"/>
                </a:solidFill>
                <a:latin typeface="Calibri"/>
                <a:ea typeface="Calibri"/>
                <a:cs typeface="Calibri"/>
                <a:sym typeface="Calibri"/>
              </a:rPr>
              <a:t>(1) Identificar e documentar casos de violência política direcionada a mulheres durante o processo eleitoral de 2022; (2) Avaliar a extensão e a gravidade desses casos, distinguindo-os de outras formas de violência política e social; (3) Analisar as consequências dessa violência para a representatividade feminina nas esferas políticas.</a:t>
            </a:r>
            <a:endParaRPr sz="11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t/>
            </a:r>
            <a:endParaRPr sz="1100">
              <a:solidFill>
                <a:schemeClr val="dk1"/>
              </a:solidFill>
              <a:latin typeface="Calibri"/>
              <a:ea typeface="Calibri"/>
              <a:cs typeface="Calibri"/>
              <a:sym typeface="Calibri"/>
            </a:endParaRPr>
          </a:p>
        </p:txBody>
      </p:sp>
      <p:sp>
        <p:nvSpPr>
          <p:cNvPr id="103" name="Google Shape;103;p14"/>
          <p:cNvSpPr txBox="1"/>
          <p:nvPr/>
        </p:nvSpPr>
        <p:spPr>
          <a:xfrm>
            <a:off x="2809875" y="6841775"/>
            <a:ext cx="4351200" cy="24627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lang="pt-BR" sz="1100">
                <a:solidFill>
                  <a:srgbClr val="414042"/>
                </a:solidFill>
                <a:highlight>
                  <a:srgbClr val="FFFFFF"/>
                </a:highlight>
                <a:latin typeface="Calibri"/>
                <a:ea typeface="Calibri"/>
                <a:cs typeface="Calibri"/>
                <a:sym typeface="Calibri"/>
              </a:rPr>
              <a:t>No curso da pesquisa, realizou-se uma pesquisa eletrônica nas redes sociais de candidatas ao executivo e </a:t>
            </a:r>
            <a:r>
              <a:rPr lang="pt-BR" sz="1100">
                <a:solidFill>
                  <a:srgbClr val="414042"/>
                </a:solidFill>
                <a:highlight>
                  <a:srgbClr val="FFFFFF"/>
                </a:highlight>
                <a:latin typeface="Calibri"/>
                <a:ea typeface="Calibri"/>
                <a:cs typeface="Calibri"/>
                <a:sym typeface="Calibri"/>
              </a:rPr>
              <a:t>legislativo</a:t>
            </a:r>
            <a:r>
              <a:rPr lang="pt-BR" sz="1100">
                <a:solidFill>
                  <a:srgbClr val="414042"/>
                </a:solidFill>
                <a:highlight>
                  <a:srgbClr val="FFFFFF"/>
                </a:highlight>
                <a:latin typeface="Calibri"/>
                <a:ea typeface="Calibri"/>
                <a:cs typeface="Calibri"/>
                <a:sym typeface="Calibri"/>
              </a:rPr>
              <a:t>, entre os dias 15 de agosto e 29 de setembro de 2022</a:t>
            </a:r>
            <a:r>
              <a:rPr lang="pt-BR" sz="1100">
                <a:solidFill>
                  <a:srgbClr val="414042"/>
                </a:solidFill>
                <a:highlight>
                  <a:srgbClr val="FFFFFF"/>
                </a:highlight>
                <a:latin typeface="Calibri"/>
                <a:ea typeface="Calibri"/>
                <a:cs typeface="Calibri"/>
                <a:sym typeface="Calibri"/>
              </a:rPr>
              <a:t>,  em todas as regiões do país, e capturados prints para a análise. Como exemplo dessa análise, no caso da candidata Simone Tebet, que chegou a afirmar “Precisamos de uma mulher para arrumar a casa e pacificar o país”, apesar de não se tratar de uma violência política de gênero dentro dos parâmetros da pesquisa. Aprisiona em si a figura da mulher aos espaços da vida privada, como a casa, mas, sobretudo, relega a mulher os trabalhos de cuidado. Também como exemplo, no caso da candidata a Deputada Federal, Natalia Bonavides, por outro lado, os comentários em suas redes sociais continham ofensas como “vagabunda”, ”puta”, “bonitinha, mas ordinária” e, ainda, ameaças como “essa aí vai acabar como Marielle”, em referência ao assassinato da deputada estadual Marielle Franco.</a:t>
            </a:r>
            <a:endParaRPr i="0" sz="1100" u="none" cap="none" strike="noStrike">
              <a:solidFill>
                <a:schemeClr val="dk1"/>
              </a:solidFill>
              <a:latin typeface="Calibri"/>
              <a:ea typeface="Calibri"/>
              <a:cs typeface="Calibri"/>
              <a:sym typeface="Calibri"/>
            </a:endParaRPr>
          </a:p>
        </p:txBody>
      </p:sp>
      <p:sp>
        <p:nvSpPr>
          <p:cNvPr id="104" name="Google Shape;104;p14"/>
          <p:cNvSpPr txBox="1"/>
          <p:nvPr/>
        </p:nvSpPr>
        <p:spPr>
          <a:xfrm>
            <a:off x="95250" y="8055925"/>
            <a:ext cx="2562300" cy="23088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600" u="none" cap="none" strike="noStrike">
                <a:solidFill>
                  <a:schemeClr val="dk1"/>
                </a:solidFill>
                <a:latin typeface="Calibri"/>
                <a:ea typeface="Calibri"/>
                <a:cs typeface="Calibri"/>
                <a:sym typeface="Calibri"/>
              </a:rPr>
              <a:t>CONCLUSÃO</a:t>
            </a:r>
            <a:endParaRPr b="1" i="0" sz="1600" u="none" cap="none" strike="noStrike">
              <a:solidFill>
                <a:schemeClr val="dk1"/>
              </a:solidFill>
              <a:latin typeface="Calibri"/>
              <a:ea typeface="Calibri"/>
              <a:cs typeface="Calibri"/>
              <a:sym typeface="Calibri"/>
            </a:endParaRPr>
          </a:p>
          <a:p>
            <a:pPr indent="0" lvl="0" marL="0" rtl="0" algn="just">
              <a:lnSpc>
                <a:spcPct val="100000"/>
              </a:lnSpc>
              <a:spcBef>
                <a:spcPts val="0"/>
              </a:spcBef>
              <a:spcAft>
                <a:spcPts val="0"/>
              </a:spcAft>
              <a:buClr>
                <a:schemeClr val="dk1"/>
              </a:buClr>
              <a:buSzPts val="1100"/>
              <a:buFont typeface="Arial"/>
              <a:buNone/>
            </a:pPr>
            <a:r>
              <a:rPr lang="pt-BR" sz="1000">
                <a:solidFill>
                  <a:schemeClr val="dk1"/>
                </a:solidFill>
                <a:latin typeface="Calibri"/>
                <a:ea typeface="Calibri"/>
                <a:cs typeface="Calibri"/>
                <a:sym typeface="Calibri"/>
              </a:rPr>
              <a:t>A resistência à ascensão da mulher a posições de poder se reflete na baixa representação feminina na política. Essa realidade evidencia que as mulheres enfrentam condições sociais desfavoráveis, como a divisão sexual do trabalho, que consome recursos e tempo, para alcançarem cargos políticos. Além disso, mesmo quando conseguem superar essas barreiras e conquistar a eleição, as mulheres têm sua imagem profissional associada à sua condição de gênero.</a:t>
            </a:r>
            <a:endParaRPr sz="1000">
              <a:solidFill>
                <a:schemeClr val="dk1"/>
              </a:solidFill>
              <a:latin typeface="Calibri"/>
              <a:ea typeface="Calibri"/>
              <a:cs typeface="Calibri"/>
              <a:sym typeface="Calibri"/>
            </a:endParaRPr>
          </a:p>
          <a:p>
            <a:pPr indent="0" lvl="0" marL="0" marR="0" rtl="0" algn="just">
              <a:lnSpc>
                <a:spcPct val="100000"/>
              </a:lnSpc>
              <a:spcBef>
                <a:spcPts val="0"/>
              </a:spcBef>
              <a:spcAft>
                <a:spcPts val="0"/>
              </a:spcAft>
              <a:buClr>
                <a:schemeClr val="dk1"/>
              </a:buClr>
              <a:buSzPts val="1800"/>
              <a:buFont typeface="Calibri"/>
              <a:buNone/>
            </a:pPr>
            <a:r>
              <a:t/>
            </a:r>
            <a:endParaRPr sz="1800">
              <a:solidFill>
                <a:schemeClr val="dk1"/>
              </a:solidFill>
              <a:latin typeface="Calibri"/>
              <a:ea typeface="Calibri"/>
              <a:cs typeface="Calibri"/>
              <a:sym typeface="Calibri"/>
            </a:endParaRPr>
          </a:p>
        </p:txBody>
      </p:sp>
      <p:sp>
        <p:nvSpPr>
          <p:cNvPr id="105" name="Google Shape;105;p14"/>
          <p:cNvSpPr txBox="1"/>
          <p:nvPr/>
        </p:nvSpPr>
        <p:spPr>
          <a:xfrm>
            <a:off x="3790938" y="3909468"/>
            <a:ext cx="3398700" cy="17238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METODOLOGIA</a:t>
            </a:r>
            <a:endParaRPr b="1" i="0" sz="1800" u="none" cap="none" strike="noStrike">
              <a:solidFill>
                <a:schemeClr val="dk1"/>
              </a:solidFill>
              <a:latin typeface="Calibri"/>
              <a:ea typeface="Calibri"/>
              <a:cs typeface="Calibri"/>
              <a:sym typeface="Calibri"/>
            </a:endParaRPr>
          </a:p>
          <a:p>
            <a:pPr indent="0" lvl="0" marL="0" rtl="0" algn="just">
              <a:lnSpc>
                <a:spcPct val="100000"/>
              </a:lnSpc>
              <a:spcBef>
                <a:spcPts val="0"/>
              </a:spcBef>
              <a:spcAft>
                <a:spcPts val="0"/>
              </a:spcAft>
              <a:buClr>
                <a:schemeClr val="dk1"/>
              </a:buClr>
              <a:buSzPts val="1100"/>
              <a:buFont typeface="Arial"/>
              <a:buNone/>
            </a:pPr>
            <a:r>
              <a:rPr lang="pt-BR" sz="1100">
                <a:solidFill>
                  <a:schemeClr val="dk1"/>
                </a:solidFill>
                <a:latin typeface="Calibri"/>
                <a:ea typeface="Calibri"/>
                <a:cs typeface="Calibri"/>
                <a:sym typeface="Calibri"/>
              </a:rPr>
              <a:t>Este estudo teve origem a partir das análises realizadas pelo Observatório de Violência Política de Gênero, que está vinculado ao projeto de pesquisa “Direito, Estado e Feminismos”. A coleta de dados se deu nas cinco regiões brasileiras e, a partir disso, fez-se pesquisa exploratória cujo objetivo foi proporcionar maior familiaridade com o problema, em vista de torná-lo mais evidente (Gil, 2002, p. 41).</a:t>
            </a:r>
            <a:endParaRPr i="0" sz="1100" u="none" cap="none" strike="noStrike">
              <a:solidFill>
                <a:schemeClr val="dk1"/>
              </a:solidFill>
              <a:latin typeface="Calibri"/>
              <a:ea typeface="Calibri"/>
              <a:cs typeface="Calibri"/>
              <a:sym typeface="Calibri"/>
            </a:endParaRPr>
          </a:p>
        </p:txBody>
      </p:sp>
      <p:sp>
        <p:nvSpPr>
          <p:cNvPr id="106" name="Google Shape;106;p14"/>
          <p:cNvSpPr txBox="1"/>
          <p:nvPr/>
        </p:nvSpPr>
        <p:spPr>
          <a:xfrm>
            <a:off x="323215" y="5306558"/>
            <a:ext cx="6846000" cy="172380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chemeClr val="dk1"/>
              </a:buClr>
              <a:buSzPts val="1800"/>
              <a:buFont typeface="Calibri"/>
              <a:buNone/>
            </a:pPr>
            <a:r>
              <a:rPr b="1" i="0" lang="pt-BR" sz="1800" u="none" cap="none" strike="noStrike">
                <a:solidFill>
                  <a:schemeClr val="dk1"/>
                </a:solidFill>
                <a:latin typeface="Calibri"/>
                <a:ea typeface="Calibri"/>
                <a:cs typeface="Calibri"/>
                <a:sym typeface="Calibri"/>
              </a:rPr>
              <a:t>RESULTADOS</a:t>
            </a:r>
            <a:endParaRPr b="1" i="0" sz="1800" u="none" cap="none" strike="noStrike">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pt-BR" sz="1100">
                <a:solidFill>
                  <a:schemeClr val="dk1"/>
                </a:solidFill>
                <a:latin typeface="Calibri"/>
                <a:ea typeface="Calibri"/>
                <a:cs typeface="Calibri"/>
                <a:sym typeface="Calibri"/>
              </a:rPr>
              <a:t>Nas sociedades patriarcais, os homens são associados às ocupações nas esferas econômicas e políticas, assumindo responsabilidades nesses domínios. Por outro lado, as mulheres são relegadas à esfera privada, nas tarefas domésticas e de reprodução. Essa distinção implica na concepção de que as mulheres são “naturalmente” inadequadas para a esfera pública, sendo vistas como dependentes dos homens e subordinadas ao âmbito familiar.  Além disso, é importante considerar os estereótipos de gênero prejudiciais às mulheres. Os papeis atribuídos, como a responsabilidade prioritária pela vida doméstica e familiar, contribuíram para a percepção da feminilidade como inerente e distintiva, além de ser valorizada como padrão a partir do qual outros comportamentos seriam considerados desviantes (Biroli, 2018, p. 22).</a:t>
            </a:r>
            <a:endParaRPr sz="1100">
              <a:solidFill>
                <a:schemeClr val="dk1"/>
              </a:solidFill>
              <a:latin typeface="Calibri"/>
              <a:ea typeface="Calibri"/>
              <a:cs typeface="Calibri"/>
              <a:sym typeface="Calibri"/>
            </a:endParaRPr>
          </a:p>
        </p:txBody>
      </p:sp>
      <p:pic>
        <p:nvPicPr>
          <p:cNvPr id="107" name="Google Shape;107;p14"/>
          <p:cNvPicPr preferRelativeResize="0"/>
          <p:nvPr/>
        </p:nvPicPr>
        <p:blipFill rotWithShape="1">
          <a:blip r:embed="rId4">
            <a:alphaModFix/>
          </a:blip>
          <a:srcRect b="0" l="0" r="0" t="0"/>
          <a:stretch/>
        </p:blipFill>
        <p:spPr>
          <a:xfrm>
            <a:off x="293688" y="117475"/>
            <a:ext cx="3005137" cy="1200150"/>
          </a:xfrm>
          <a:prstGeom prst="rect">
            <a:avLst/>
          </a:prstGeom>
          <a:noFill/>
          <a:ln>
            <a:noFill/>
          </a:ln>
        </p:spPr>
      </p:pic>
      <p:sp>
        <p:nvSpPr>
          <p:cNvPr id="108" name="Google Shape;108;p14"/>
          <p:cNvSpPr txBox="1"/>
          <p:nvPr/>
        </p:nvSpPr>
        <p:spPr>
          <a:xfrm>
            <a:off x="323225" y="2538163"/>
            <a:ext cx="7010400" cy="1369800"/>
          </a:xfrm>
          <a:prstGeom prst="rect">
            <a:avLst/>
          </a:prstGeom>
          <a:noFill/>
          <a:ln>
            <a:noFill/>
          </a:ln>
        </p:spPr>
        <p:txBody>
          <a:bodyPr anchorCtr="0" anchor="t" bIns="91425" lIns="91425" spcFirstLastPara="1" rIns="91425" wrap="square" tIns="91425">
            <a:spAutoFit/>
          </a:bodyPr>
          <a:lstStyle/>
          <a:p>
            <a:pPr indent="0" lvl="0" marL="0" rtl="0" algn="just">
              <a:spcBef>
                <a:spcPts val="0"/>
              </a:spcBef>
              <a:spcAft>
                <a:spcPts val="0"/>
              </a:spcAft>
              <a:buNone/>
            </a:pPr>
            <a:r>
              <a:rPr lang="pt-BR" sz="1100">
                <a:latin typeface="Calibri"/>
                <a:ea typeface="Calibri"/>
                <a:cs typeface="Calibri"/>
                <a:sym typeface="Calibri"/>
              </a:rPr>
              <a:t>A violência contra as mulheres na política pode ser compreendida como uma ferramenta adotada para restringir a participação das mulheres pelo fato de serem mulheres. Dessa forma, a violência contra as mulheres na política consiste em um fenômeno complexo que deve ser analisado de forma apartada da violência contra políticos e da violência presente na sociedade de modo geral (Krook, 2017, p. 52). Essa violência baseia-se em estereótipos de gênero sustentados pela ridicularização dos seus corpos e pelos papéis sociais historicamente atribuídos às mulheres com o intuito de perpetuar o domínio masculino no mundo político. Esta pesquisa buscou compreender as eleições de 2022 a partir dos conceitos de violência política de gênero, para determinar se houve ou não.</a:t>
            </a:r>
            <a:endParaRPr sz="1100">
              <a:latin typeface="Calibri"/>
              <a:ea typeface="Calibri"/>
              <a:cs typeface="Calibri"/>
              <a:sym typeface="Calibri"/>
            </a:endParaRPr>
          </a:p>
        </p:txBody>
      </p:sp>
      <p:sp>
        <p:nvSpPr>
          <p:cNvPr id="109" name="Google Shape;109;p14"/>
          <p:cNvSpPr txBox="1"/>
          <p:nvPr/>
        </p:nvSpPr>
        <p:spPr>
          <a:xfrm>
            <a:off x="323225" y="6775500"/>
            <a:ext cx="6164400" cy="307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800">
              <a:solidFill>
                <a:schemeClr val="dk1"/>
              </a:solidFill>
              <a:latin typeface="Calibri"/>
              <a:ea typeface="Calibri"/>
              <a:cs typeface="Calibri"/>
              <a:sym typeface="Calibri"/>
            </a:endParaRPr>
          </a:p>
        </p:txBody>
      </p:sp>
      <p:pic>
        <p:nvPicPr>
          <p:cNvPr id="110" name="Google Shape;110;p14"/>
          <p:cNvPicPr preferRelativeResize="0"/>
          <p:nvPr/>
        </p:nvPicPr>
        <p:blipFill>
          <a:blip r:embed="rId5">
            <a:alphaModFix/>
          </a:blip>
          <a:stretch>
            <a:fillRect/>
          </a:stretch>
        </p:blipFill>
        <p:spPr>
          <a:xfrm>
            <a:off x="95238" y="7434575"/>
            <a:ext cx="2714625" cy="704850"/>
          </a:xfrm>
          <a:prstGeom prst="rect">
            <a:avLst/>
          </a:prstGeom>
          <a:noFill/>
          <a:ln>
            <a:noFill/>
          </a:ln>
        </p:spPr>
      </p:pic>
      <p:sp>
        <p:nvSpPr>
          <p:cNvPr id="111" name="Google Shape;111;p14"/>
          <p:cNvSpPr txBox="1"/>
          <p:nvPr/>
        </p:nvSpPr>
        <p:spPr>
          <a:xfrm>
            <a:off x="200025" y="7053150"/>
            <a:ext cx="2562300" cy="554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pt-BR" sz="800">
                <a:solidFill>
                  <a:schemeClr val="dk1"/>
                </a:solidFill>
                <a:latin typeface="Calibri"/>
                <a:ea typeface="Calibri"/>
                <a:cs typeface="Calibri"/>
                <a:sym typeface="Calibri"/>
              </a:rPr>
              <a:t>IMAGEM 1: comentário deixado na página da candidata Natalia Bonavides  em que homem sugere que devesse se preocupar com sua vida amorosa e não política</a:t>
            </a:r>
            <a:endParaRPr sz="800">
              <a:solidFill>
                <a:schemeClr val="dk1"/>
              </a:solidFill>
              <a:latin typeface="Calibri"/>
              <a:ea typeface="Calibri"/>
              <a:cs typeface="Calibri"/>
              <a:sym typeface="Calibri"/>
            </a:endParaRPr>
          </a:p>
        </p:txBody>
      </p:sp>
      <p:sp>
        <p:nvSpPr>
          <p:cNvPr id="112" name="Google Shape;112;p14"/>
          <p:cNvSpPr txBox="1"/>
          <p:nvPr/>
        </p:nvSpPr>
        <p:spPr>
          <a:xfrm>
            <a:off x="274650" y="7831625"/>
            <a:ext cx="2562300" cy="3078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pt-BR" sz="800">
                <a:solidFill>
                  <a:schemeClr val="dk1"/>
                </a:solidFill>
                <a:latin typeface="Calibri"/>
                <a:ea typeface="Calibri"/>
                <a:cs typeface="Calibri"/>
                <a:sym typeface="Calibri"/>
              </a:rPr>
              <a:t>Fonte: Instagram (2022)</a:t>
            </a:r>
            <a:endParaRPr sz="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ema do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