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63" r:id="rId5"/>
  </p:sldIdLst>
  <p:sldSz cx="7559675" cy="10691813"/>
  <p:notesSz cx="6858000" cy="9144000"/>
  <p:defaultTextStyle>
    <a:defPPr>
      <a:defRPr lang="en-GB"/>
    </a:defPPr>
    <a:lvl1pPr marL="0" lvl="0" indent="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1pPr>
    <a:lvl2pPr marL="768350" lvl="1" indent="-295275"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2pPr>
    <a:lvl3pPr marL="1181100" lvl="2"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3pPr>
    <a:lvl4pPr marL="1654175" lvl="3"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4pPr>
    <a:lvl5pPr marL="2127250" lvl="4"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5pPr>
    <a:lvl6pPr marL="2286000" lvl="5"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6pPr>
    <a:lvl7pPr marL="2743200" lvl="6"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7pPr>
    <a:lvl8pPr marL="3200400" lvl="7"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8pPr>
    <a:lvl9pPr marL="3657600" lvl="8"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9pPr>
  </p:defaultTextStyle>
  <p:extLst>
    <p:ext uri="{EFAFB233-063F-42B5-8137-9DF3F51BA10A}">
      <p15:sldGuideLst xmlns:p15="http://schemas.microsoft.com/office/powerpoint/2012/main">
        <p15:guide id="1" orient="horz" pos="3069" userDrawn="1">
          <p15:clr>
            <a:srgbClr val="A4A3A4"/>
          </p15:clr>
        </p15:guide>
        <p15:guide id="2" pos="22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94F"/>
    <a:srgbClr val="262626"/>
    <a:srgbClr val="34C75B"/>
    <a:srgbClr val="A65E52"/>
    <a:srgbClr val="6B0B0C"/>
    <a:srgbClr val="B519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90" d="100"/>
          <a:sy n="90" d="100"/>
        </p:scale>
        <p:origin x="1854" y="60"/>
      </p:cViewPr>
      <p:guideLst>
        <p:guide orient="horz" pos="3069"/>
        <p:guide pos="2292"/>
      </p:guideLst>
    </p:cSldViewPr>
  </p:slideViewPr>
  <p:outlineViewPr>
    <p:cViewPr varScale="1">
      <p:scale>
        <a:sx n="170" d="200"/>
        <a:sy n="170" d="200"/>
      </p:scale>
      <p:origin x="-780" y="-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p:nvPr/>
        </p:nvSpPr>
        <p:spPr>
          <a:xfrm>
            <a:off x="0" y="0"/>
            <a:ext cx="7559675" cy="10691813"/>
          </a:xfrm>
          <a:prstGeom prst="roundRect">
            <a:avLst>
              <a:gd name="adj" fmla="val 19"/>
            </a:avLst>
          </a:prstGeom>
          <a:solidFill>
            <a:srgbClr val="FFFFFF"/>
          </a:solidFill>
          <a:ln w="9360">
            <a:noFill/>
          </a:ln>
        </p:spPr>
        <p:txBody>
          <a:bodyPr wrap="none" anchor="ctr" anchorCtr="0"/>
          <a:lstStyle/>
          <a:p>
            <a:pPr lvl="0" eaLnBrk="1">
              <a:lnSpc>
                <a:spcPct val="94000"/>
              </a:lnSpc>
              <a:buClr>
                <a:srgbClr val="000000"/>
              </a:buClr>
              <a:buSzPct val="100000"/>
              <a:buFont typeface="Times New Roman" panose="02020603050405020304" pitchFamily="18" charset="0"/>
            </a:pPr>
            <a:endParaRPr lang="pt-BR" altLang="pt-BR" dirty="0"/>
          </a:p>
        </p:txBody>
      </p:sp>
      <p:sp>
        <p:nvSpPr>
          <p:cNvPr id="2051" name="Rectangle 2"/>
          <p:cNvSpPr>
            <a:spLocks noGrp="1" noRot="1" noChangeAspect="1"/>
          </p:cNvSpPr>
          <p:nvPr>
            <p:ph type="sldImg"/>
          </p:nvPr>
        </p:nvSpPr>
        <p:spPr>
          <a:xfrm>
            <a:off x="2362200" y="812800"/>
            <a:ext cx="2830513" cy="4005263"/>
          </a:xfrm>
          <a:prstGeom prst="rect">
            <a:avLst/>
          </a:prstGeom>
          <a:noFill/>
          <a:ln w="9525">
            <a:noFill/>
          </a:ln>
        </p:spPr>
      </p:sp>
      <p:sp>
        <p:nvSpPr>
          <p:cNvPr id="2" name="Rectangle 3"/>
          <p:cNvSpPr>
            <a:spLocks noGrp="1" noChangeArrowheads="1"/>
          </p:cNvSpPr>
          <p:nvPr>
            <p:ph type="body"/>
          </p:nvPr>
        </p:nvSpPr>
        <p:spPr bwMode="auto">
          <a:xfrm>
            <a:off x="755650" y="5078413"/>
            <a:ext cx="6045200" cy="4808538"/>
          </a:xfrm>
          <a:prstGeom prst="rect">
            <a:avLst/>
          </a:prstGeom>
          <a:noFill/>
          <a:ln>
            <a:noFill/>
          </a:ln>
          <a:effectLst/>
        </p:spPr>
        <p:txBody>
          <a:bodyPr vert="horz" wrap="square" lIns="0" tIns="0" rIns="0" bIns="0" numCol="1" anchor="t" anchorCtr="0" compatLnSpc="1"/>
          <a:lstStyle/>
          <a:p>
            <a:pPr marL="0" marR="0" lvl="0" indent="0" algn="l" defTabSz="46355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defRPr/>
            </a:pPr>
            <a:endParaRPr kumimoji="0" lang="pt-BR"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052" name="Rectangle 4"/>
          <p:cNvSpPr>
            <a:spLocks noGrp="1" noChangeArrowheads="1"/>
          </p:cNvSpPr>
          <p:nvPr>
            <p:ph type="hdr"/>
          </p:nvPr>
        </p:nvSpPr>
        <p:spPr bwMode="auto">
          <a:xfrm>
            <a:off x="0" y="0"/>
            <a:ext cx="3278188" cy="531813"/>
          </a:xfrm>
          <a:prstGeom prst="rect">
            <a:avLst/>
          </a:prstGeom>
          <a:noFill/>
          <a:ln>
            <a:noFill/>
          </a:ln>
          <a:effectLst/>
        </p:spPr>
        <p:txBody>
          <a:bodyPr vert="horz" wrap="square" lIns="0" tIns="0" rIns="0" bIns="0" numCol="1" anchor="t" anchorCtr="0" compatLnSpc="1"/>
          <a:lstStyle>
            <a:lvl1pP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l"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3" name="Rectangle 5"/>
          <p:cNvSpPr>
            <a:spLocks noGrp="1" noChangeArrowheads="1"/>
          </p:cNvSpPr>
          <p:nvPr>
            <p:ph type="dt"/>
          </p:nvPr>
        </p:nvSpPr>
        <p:spPr bwMode="auto">
          <a:xfrm>
            <a:off x="4278313" y="0"/>
            <a:ext cx="3278188" cy="531813"/>
          </a:xfrm>
          <a:prstGeom prst="rect">
            <a:avLst/>
          </a:prstGeom>
          <a:noFill/>
          <a:ln>
            <a:noFill/>
          </a:ln>
          <a:effectLst/>
        </p:spPr>
        <p:txBody>
          <a:bodyPr vert="horz" wrap="square" lIns="0" tIns="0" rIns="0" bIns="0" numCol="1" anchor="t" anchorCtr="0" compatLnSpc="1"/>
          <a:lstStyle>
            <a:lvl1pPr algn="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r"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4" name="Rectangle 6"/>
          <p:cNvSpPr>
            <a:spLocks noGrp="1" noChangeArrowheads="1"/>
          </p:cNvSpPr>
          <p:nvPr>
            <p:ph type="ftr"/>
          </p:nvPr>
        </p:nvSpPr>
        <p:spPr bwMode="auto">
          <a:xfrm>
            <a:off x="0" y="10156825"/>
            <a:ext cx="3278188" cy="531813"/>
          </a:xfrm>
          <a:prstGeom prst="rect">
            <a:avLst/>
          </a:prstGeom>
          <a:noFill/>
          <a:ln>
            <a:noFill/>
          </a:ln>
          <a:effectLst/>
        </p:spPr>
        <p:txBody>
          <a:bodyPr vert="horz" wrap="square" lIns="0" tIns="0" rIns="0" bIns="0" numCol="1" anchor="b" anchorCtr="0" compatLnSpc="1"/>
          <a:lstStyle>
            <a:lvl1pP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l"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5" name="Rectangle 7"/>
          <p:cNvSpPr>
            <a:spLocks noGrp="1" noChangeArrowheads="1"/>
          </p:cNvSpPr>
          <p:nvPr>
            <p:ph type="sldNum"/>
          </p:nvPr>
        </p:nvSpPr>
        <p:spPr bwMode="auto">
          <a:xfrm>
            <a:off x="4278313" y="10156825"/>
            <a:ext cx="3278188" cy="531813"/>
          </a:xfrm>
          <a:prstGeom prst="rect">
            <a:avLst/>
          </a:prstGeom>
          <a:noFill/>
          <a:ln>
            <a:noFill/>
          </a:ln>
          <a:effectLst/>
        </p:spPr>
        <p:txBody>
          <a:bodyPr vert="horz" wrap="square" lIns="0" tIns="0" rIns="0" bIns="0" numCol="1" anchor="b" anchorCtr="0" compatLnSpc="1"/>
          <a:lstStyle/>
          <a:p>
            <a:pPr lvl="0" algn="r" defTabSz="463550" eaLnBrk="1">
              <a:lnSpc>
                <a:spcPct val="93000"/>
              </a:lnSpc>
              <a:buSzPct val="100000"/>
              <a:buNone/>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fld id="{9A0DB2DC-4C9A-4742-B13C-FB6460FD3503}" type="slidenum">
              <a:rPr lang="pt-BR" altLang="pt-BR" sz="1400" dirty="0">
                <a:solidFill>
                  <a:srgbClr val="000000"/>
                </a:solidFill>
                <a:latin typeface="Times New Roman" panose="02020603050405020304" pitchFamily="18" charset="0"/>
                <a:ea typeface="DejaVu Sans"/>
              </a:rPr>
              <a:t>‹#›</a:t>
            </a:fld>
            <a:endParaRPr lang="pt-BR" altLang="pt-BR" sz="1400" dirty="0">
              <a:solidFill>
                <a:srgbClr val="000000"/>
              </a:solidFill>
              <a:latin typeface="Times New Roman" panose="02020603050405020304" pitchFamily="18" charset="0"/>
              <a:ea typeface="DejaVu Sans"/>
            </a:endParaRPr>
          </a:p>
        </p:txBody>
      </p:sp>
    </p:spTree>
  </p:cSld>
  <p:clrMap bg1="lt1" tx1="dk1" bg2="lt2" tx2="dk2" accent1="accent1" accent2="accent2" accent3="accent3" accent4="accent4" accent5="accent5" accent6="accent6" hlink="hlink" folHlink="folHlink"/>
  <p:hf sldNum="0" hdr="0" ftr="0" dt="0"/>
  <p:notesStyle>
    <a:lvl1pPr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68350" indent="-295275"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81100"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54175"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127250"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364105" algn="l" defTabSz="945515" rtl="0" eaLnBrk="1" latinLnBrk="0" hangingPunct="1">
      <a:defRPr sz="1240" kern="1200">
        <a:solidFill>
          <a:schemeClr val="tx1"/>
        </a:solidFill>
        <a:latin typeface="+mn-lt"/>
        <a:ea typeface="+mn-ea"/>
        <a:cs typeface="+mn-cs"/>
      </a:defRPr>
    </a:lvl6pPr>
    <a:lvl7pPr marL="2837180" algn="l" defTabSz="945515" rtl="0" eaLnBrk="1" latinLnBrk="0" hangingPunct="1">
      <a:defRPr sz="1240" kern="1200">
        <a:solidFill>
          <a:schemeClr val="tx1"/>
        </a:solidFill>
        <a:latin typeface="+mn-lt"/>
        <a:ea typeface="+mn-ea"/>
        <a:cs typeface="+mn-cs"/>
      </a:defRPr>
    </a:lvl7pPr>
    <a:lvl8pPr marL="3310255" algn="l" defTabSz="945515" rtl="0" eaLnBrk="1" latinLnBrk="0" hangingPunct="1">
      <a:defRPr sz="1240" kern="1200">
        <a:solidFill>
          <a:schemeClr val="tx1"/>
        </a:solidFill>
        <a:latin typeface="+mn-lt"/>
        <a:ea typeface="+mn-ea"/>
        <a:cs typeface="+mn-cs"/>
      </a:defRPr>
    </a:lvl8pPr>
    <a:lvl9pPr marL="3782695" algn="l" defTabSz="945515" rtl="0" eaLnBrk="1" latinLnBrk="0" hangingPunct="1">
      <a:defRPr sz="12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txBox="1">
            <a:spLocks noGrp="1"/>
          </p:cNvSpPr>
          <p:nvPr>
            <p:ph type="sldNum" sz="quarter"/>
          </p:nvPr>
        </p:nvSpPr>
        <p:spPr>
          <a:xfrm>
            <a:off x="4278313" y="10156825"/>
            <a:ext cx="3278187" cy="531813"/>
          </a:xfrm>
          <a:prstGeom prst="rect">
            <a:avLst/>
          </a:prstGeom>
          <a:noFill/>
          <a:ln w="9525">
            <a:noFill/>
          </a:ln>
        </p:spPr>
        <p:txBody>
          <a:bodyPr lIns="0" tIns="0" rIns="0" bIns="0" anchor="b" anchorCtr="0"/>
          <a:lstStyle/>
          <a:p>
            <a:pPr lvl="0" algn="r" defTabSz="463550" eaLnBrk="1">
              <a:lnSpc>
                <a:spcPct val="93000"/>
              </a:lnSpc>
              <a:spcBef>
                <a:spcPct val="0"/>
              </a:spcBef>
              <a:buClrTx/>
              <a:buFontTx/>
              <a:buChar char="•"/>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fld id="{9A0DB2DC-4C9A-4742-B13C-FB6460FD3503}" type="slidenum">
              <a:rPr lang="pt-BR" altLang="pt-BR" sz="1400" dirty="0">
                <a:ea typeface="DejaVu Sans"/>
              </a:rPr>
              <a:t>1</a:t>
            </a:fld>
            <a:endParaRPr lang="pt-BR" altLang="pt-BR" sz="1400" dirty="0">
              <a:ea typeface="DejaVu Sans"/>
            </a:endParaRPr>
          </a:p>
        </p:txBody>
      </p:sp>
      <p:sp>
        <p:nvSpPr>
          <p:cNvPr id="4099" name="Rectangle 1"/>
          <p:cNvSpPr>
            <a:spLocks noGrp="1" noRot="1" noChangeAspect="1" noTextEdit="1"/>
          </p:cNvSpPr>
          <p:nvPr>
            <p:ph type="sldImg"/>
          </p:nvPr>
        </p:nvSpPr>
        <p:spPr>
          <a:xfrm>
            <a:off x="2362200" y="812800"/>
            <a:ext cx="2833688" cy="4008438"/>
          </a:xfrm>
          <a:solidFill>
            <a:srgbClr val="FFFFFF">
              <a:alpha val="100000"/>
            </a:srgbClr>
          </a:solidFill>
          <a:ln>
            <a:solidFill>
              <a:srgbClr val="000000">
                <a:alpha val="100000"/>
              </a:srgbClr>
            </a:solidFill>
            <a:miter lim="800000"/>
          </a:ln>
        </p:spPr>
      </p:sp>
      <p:sp>
        <p:nvSpPr>
          <p:cNvPr id="4100" name="Text Box 2"/>
          <p:cNvSpPr txBox="1"/>
          <p:nvPr/>
        </p:nvSpPr>
        <p:spPr>
          <a:xfrm>
            <a:off x="755650" y="5078413"/>
            <a:ext cx="6048375" cy="4811712"/>
          </a:xfrm>
          <a:prstGeom prst="rect">
            <a:avLst/>
          </a:prstGeom>
          <a:noFill/>
          <a:ln w="9525">
            <a:noFill/>
          </a:ln>
        </p:spPr>
        <p:txBody>
          <a:bodyPr wrap="none" anchor="ctr" anchorCtr="0"/>
          <a:lstStyle/>
          <a:p>
            <a:pPr lvl="0" eaLnBrk="1">
              <a:lnSpc>
                <a:spcPct val="94000"/>
              </a:lnSpc>
              <a:buClr>
                <a:srgbClr val="000000"/>
              </a:buClr>
              <a:buSzPct val="100000"/>
              <a:buFont typeface="Times New Roman" panose="02020603050405020304" pitchFamily="18" charset="0"/>
            </a:pPr>
            <a:endParaRPr lang="pt-BR" altLang="pt-BR" dirty="0"/>
          </a:p>
        </p:txBody>
      </p:sp>
    </p:spTree>
    <p:extLst>
      <p:ext uri="{BB962C8B-B14F-4D97-AF65-F5344CB8AC3E}">
        <p14:creationId xmlns:p14="http://schemas.microsoft.com/office/powerpoint/2010/main" val="3976934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pt-BR"/>
              <a:t>Clique para editar o título mestre</a:t>
            </a:r>
            <a:endParaRPr lang="en-US" dirty="0"/>
          </a:p>
        </p:txBody>
      </p:sp>
      <p:sp>
        <p:nvSpPr>
          <p:cNvPr id="3" name="Subtitle 2"/>
          <p:cNvSpPr>
            <a:spLocks noGrp="1"/>
          </p:cNvSpPr>
          <p:nvPr>
            <p:ph type="subTitle" idx="1" hasCustomPrompt="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pt-BR"/>
              <a:t>Clique para editar o estilo do subtítulo mestre</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hasCustomPrompt="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hasCustomPrompt="1"/>
          </p:nvPr>
        </p:nvSpPr>
        <p:spPr>
          <a:xfrm>
            <a:off x="519728" y="569240"/>
            <a:ext cx="4795669" cy="906081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377389" y="426595"/>
            <a:ext cx="6800136" cy="1780472"/>
          </a:xfrm>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Rodapé 3"/>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Número de Slide 4"/>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hasCustomPrompt="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pt-BR"/>
              <a:t>Clique para editar o título mestre</a:t>
            </a:r>
            <a:endParaRPr lang="en-US" dirty="0"/>
          </a:p>
        </p:txBody>
      </p:sp>
      <p:sp>
        <p:nvSpPr>
          <p:cNvPr id="3" name="Text Placeholder 2"/>
          <p:cNvSpPr>
            <a:spLocks noGrp="1"/>
          </p:cNvSpPr>
          <p:nvPr>
            <p:ph type="body" idx="1" hasCustomPrompt="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hasCustomPrompt="1"/>
          </p:nvPr>
        </p:nvSpPr>
        <p:spPr>
          <a:xfrm>
            <a:off x="519728"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hasCustomPrompt="1"/>
          </p:nvPr>
        </p:nvSpPr>
        <p:spPr>
          <a:xfrm>
            <a:off x="3827085"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pt-BR"/>
              <a:t>Clique para editar o título mestre</a:t>
            </a:r>
            <a:endParaRPr lang="en-US" dirty="0"/>
          </a:p>
        </p:txBody>
      </p:sp>
      <p:sp>
        <p:nvSpPr>
          <p:cNvPr id="3" name="Text Placeholder 2"/>
          <p:cNvSpPr>
            <a:spLocks noGrp="1"/>
          </p:cNvSpPr>
          <p:nvPr>
            <p:ph type="body" idx="1" hasCustomPrompt="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pt-BR"/>
              <a:t>Clique para editar o texto mestre</a:t>
            </a:r>
          </a:p>
        </p:txBody>
      </p:sp>
      <p:sp>
        <p:nvSpPr>
          <p:cNvPr id="4" name="Content Placeholder 3"/>
          <p:cNvSpPr>
            <a:spLocks noGrp="1"/>
          </p:cNvSpPr>
          <p:nvPr>
            <p:ph sz="half" idx="2" hasCustomPrompt="1"/>
          </p:nvPr>
        </p:nvSpPr>
        <p:spPr>
          <a:xfrm>
            <a:off x="520713" y="3905482"/>
            <a:ext cx="3198096"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hasCustomPrompt="1"/>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pt-BR"/>
              <a:t>Clique para editar o texto mestre</a:t>
            </a:r>
          </a:p>
        </p:txBody>
      </p:sp>
      <p:sp>
        <p:nvSpPr>
          <p:cNvPr id="6" name="Content Placeholder 5"/>
          <p:cNvSpPr>
            <a:spLocks noGrp="1"/>
          </p:cNvSpPr>
          <p:nvPr>
            <p:ph sz="quarter" idx="4" hasCustomPrompt="1"/>
          </p:nvPr>
        </p:nvSpPr>
        <p:spPr>
          <a:xfrm>
            <a:off x="3827086" y="3905482"/>
            <a:ext cx="3213847"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Espaço Reservado para Data 6"/>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8" name="Espaço Reservado para Rodapé 7"/>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9" name="Espaço Reservado para Número de Slide 8"/>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Espaço Reservado para Data 2"/>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Rodapé 3"/>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Número de Slide 4"/>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3" name="Espaço Reservado para Rodapé 2"/>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Número de Slide 3"/>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Content Placeholder 2"/>
          <p:cNvSpPr>
            <a:spLocks noGrp="1"/>
          </p:cNvSpPr>
          <p:nvPr>
            <p:ph idx="1" hasCustomPrompt="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213847" y="1539425"/>
            <a:ext cx="3827085" cy="7598117"/>
          </a:xfrm>
        </p:spPr>
        <p:txBody>
          <a:bodyPr vert="horz" wrap="square" lIns="91440" tIns="45720" rIns="91440" bIns="45720" numCol="1" rtlCol="0" anchor="t" anchorCtr="0" compatLnSpc="1">
            <a:normAutofit/>
          </a:bodyPr>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pPr marL="0" marR="0" lvl="0" indent="0" algn="l" defTabSz="755650" rtl="0" eaLnBrk="0" fontAlgn="base" latinLnBrk="0" hangingPunct="0">
              <a:lnSpc>
                <a:spcPct val="90000"/>
              </a:lnSpc>
              <a:spcBef>
                <a:spcPts val="825"/>
              </a:spcBef>
              <a:spcAft>
                <a:spcPct val="0"/>
              </a:spcAft>
              <a:buClrTx/>
              <a:buSzTx/>
              <a:buFont typeface="Arial" panose="020B0604020202020204" pitchFamily="34" charset="0"/>
              <a:buNone/>
              <a:defRPr/>
            </a:pPr>
            <a:r>
              <a:rPr kumimoji="0" lang="pt-BR" sz="2645" b="0" i="0" u="none" strike="noStrike" kern="1200" cap="none" spc="0" normalizeH="0" baseline="0" noProof="0">
                <a:ln>
                  <a:noFill/>
                </a:ln>
                <a:solidFill>
                  <a:schemeClr val="tx1"/>
                </a:solidFill>
                <a:effectLst/>
                <a:uLnTx/>
                <a:uFillTx/>
                <a:latin typeface="+mn-lt"/>
                <a:ea typeface="+mn-ea"/>
                <a:cs typeface="+mn-cs"/>
              </a:rPr>
              <a:t>Clique no ícone para adicionar uma imagem</a:t>
            </a:r>
            <a:endParaRPr kumimoji="0" lang="en-US" sz="2645"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519113" y="569913"/>
            <a:ext cx="6521450" cy="2065337"/>
          </a:xfrm>
          <a:prstGeom prst="rect">
            <a:avLst/>
          </a:prstGeom>
          <a:noFill/>
          <a:ln w="9525">
            <a:noFill/>
          </a:ln>
        </p:spPr>
        <p:txBody>
          <a:bodyPr anchor="ctr" anchorCtr="0"/>
          <a:lstStyle/>
          <a:p>
            <a:pPr lvl="0"/>
            <a:r>
              <a:rPr lang="pt-BR" altLang="pt-BR" dirty="0"/>
              <a:t>Clique para editar o título mestre</a:t>
            </a:r>
            <a:endParaRPr lang="en-US" altLang="pt-BR" dirty="0"/>
          </a:p>
        </p:txBody>
      </p:sp>
      <p:sp>
        <p:nvSpPr>
          <p:cNvPr id="1027" name="Text Placeholder 2"/>
          <p:cNvSpPr>
            <a:spLocks noGrp="1"/>
          </p:cNvSpPr>
          <p:nvPr>
            <p:ph type="body" idx="1"/>
          </p:nvPr>
        </p:nvSpPr>
        <p:spPr>
          <a:xfrm>
            <a:off x="519113" y="2846388"/>
            <a:ext cx="6521450" cy="6783387"/>
          </a:xfrm>
          <a:prstGeom prst="rect">
            <a:avLst/>
          </a:prstGeom>
          <a:noFill/>
          <a:ln w="9525">
            <a:noFill/>
          </a:ln>
        </p:spPr>
        <p:txBody>
          <a:bodyPr/>
          <a:lstStyle/>
          <a:p>
            <a:pPr lvl="0"/>
            <a:r>
              <a:rPr lang="pt-BR" altLang="pt-BR" dirty="0"/>
              <a:t>Clique para editar o texto mestre</a:t>
            </a:r>
          </a:p>
          <a:p>
            <a:pPr lvl="1"/>
            <a:r>
              <a:rPr lang="pt-BR" altLang="pt-BR" dirty="0"/>
              <a:t>Segundo nível</a:t>
            </a:r>
          </a:p>
          <a:p>
            <a:pPr lvl="2"/>
            <a:r>
              <a:rPr lang="pt-BR" altLang="pt-BR" dirty="0"/>
              <a:t>Terceiro nível</a:t>
            </a:r>
          </a:p>
          <a:p>
            <a:pPr lvl="3"/>
            <a:r>
              <a:rPr lang="pt-BR" altLang="pt-BR" dirty="0"/>
              <a:t>Quarto nível</a:t>
            </a:r>
          </a:p>
          <a:p>
            <a:pPr lvl="4"/>
            <a:r>
              <a:rPr lang="pt-BR" altLang="pt-BR" dirty="0"/>
              <a:t>Quinto nível</a:t>
            </a:r>
            <a:endParaRPr lang="en-US" altLang="pt-BR" dirty="0"/>
          </a:p>
        </p:txBody>
      </p:sp>
      <p:sp>
        <p:nvSpPr>
          <p:cNvPr id="4" name="Date Placeholder 3"/>
          <p:cNvSpPr>
            <a:spLocks noGrp="1"/>
          </p:cNvSpPr>
          <p:nvPr>
            <p:ph type="dt" sz="half" idx="2"/>
          </p:nvPr>
        </p:nvSpPr>
        <p:spPr>
          <a:xfrm>
            <a:off x="519113" y="9909175"/>
            <a:ext cx="1701800" cy="569913"/>
          </a:xfrm>
          <a:prstGeom prst="rect">
            <a:avLst/>
          </a:prstGeom>
        </p:spPr>
        <p:txBody>
          <a:bodyPr vert="horz" lIns="91440" tIns="45720" rIns="91440" bIns="45720" rtlCol="0" anchor="ctr"/>
          <a:lstStyle>
            <a:lvl1pPr algn="l" defTabSz="464820" eaLnBrk="0" hangingPunct="0">
              <a:defRPr sz="990">
                <a:solidFill>
                  <a:schemeClr val="tx1">
                    <a:tint val="75000"/>
                  </a:schemeClr>
                </a:solidFill>
                <a:ea typeface="Droid Sans Fallback" charset="0"/>
                <a:cs typeface="Droid Sans Fallback" charset="0"/>
              </a:defRPr>
            </a:lvl1p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Footer Placeholder 4"/>
          <p:cNvSpPr>
            <a:spLocks noGrp="1"/>
          </p:cNvSpPr>
          <p:nvPr>
            <p:ph type="ftr" sz="quarter" idx="3"/>
          </p:nvPr>
        </p:nvSpPr>
        <p:spPr>
          <a:xfrm>
            <a:off x="2503488" y="9909175"/>
            <a:ext cx="2552700" cy="569913"/>
          </a:xfrm>
          <a:prstGeom prst="rect">
            <a:avLst/>
          </a:prstGeom>
        </p:spPr>
        <p:txBody>
          <a:bodyPr vert="horz" lIns="91440" tIns="45720" rIns="91440" bIns="45720" rtlCol="0" anchor="ctr"/>
          <a:lstStyle>
            <a:lvl1pPr algn="ctr" defTabSz="464820" eaLnBrk="0" hangingPunct="0">
              <a:defRPr sz="990">
                <a:solidFill>
                  <a:schemeClr val="tx1">
                    <a:tint val="75000"/>
                  </a:schemeClr>
                </a:solidFill>
                <a:ea typeface="Droid Sans Fallback" charset="0"/>
                <a:cs typeface="Droid Sans Fallback" charset="0"/>
              </a:defRPr>
            </a:lvl1p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Slide Number Placeholder 5"/>
          <p:cNvSpPr>
            <a:spLocks noGrp="1"/>
          </p:cNvSpPr>
          <p:nvPr>
            <p:ph type="sldNum" sz="quarter" idx="4"/>
          </p:nvPr>
        </p:nvSpPr>
        <p:spPr>
          <a:xfrm>
            <a:off x="5338763" y="9909175"/>
            <a:ext cx="1701800" cy="569913"/>
          </a:xfrm>
          <a:prstGeom prst="rect">
            <a:avLst/>
          </a:prstGeom>
        </p:spPr>
        <p:txBody>
          <a:bodyPr vert="horz" wrap="square" lIns="91440" tIns="45720" rIns="91440" bIns="45720" numCol="1" anchor="ctr" anchorCtr="0" compatLnSpc="1"/>
          <a:lstStyle>
            <a:lvl1pPr algn="r">
              <a:defRPr sz="900">
                <a:solidFill>
                  <a:srgbClr val="898989"/>
                </a:solidFill>
              </a:defRPr>
            </a:lvl1pPr>
          </a:lstStyle>
          <a:p>
            <a:pPr lvl="0">
              <a:buNone/>
            </a:pPr>
            <a:fld id="{9A0DB2DC-4C9A-4742-B13C-FB6460FD3503}" type="slidenum">
              <a:rPr lang="pt-BR" altLang="pt-BR" dirty="0">
                <a:latin typeface="Arial" panose="020B0604020202020204" pitchFamily="34" charset="0"/>
              </a:rPr>
              <a:t>‹#›</a:t>
            </a:fld>
            <a:endParaRPr lang="pt-BR" altLang="pt-BR"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755650" rtl="0" eaLnBrk="0" fontAlgn="base" hangingPunct="0">
        <a:lnSpc>
          <a:spcPct val="90000"/>
        </a:lnSpc>
        <a:spcBef>
          <a:spcPct val="0"/>
        </a:spcBef>
        <a:spcAft>
          <a:spcPct val="0"/>
        </a:spcAft>
        <a:defRPr sz="3600" kern="1200">
          <a:solidFill>
            <a:schemeClr val="tx1"/>
          </a:solidFill>
          <a:latin typeface="+mj-lt"/>
          <a:ea typeface="+mj-ea"/>
          <a:cs typeface="+mj-cs"/>
        </a:defRPr>
      </a:lvl1pPr>
      <a:lvl2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2pPr>
      <a:lvl3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3pPr>
      <a:lvl4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4pPr>
      <a:lvl5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5pPr>
      <a:lvl6pPr marL="457200" algn="l" defTabSz="755650" rtl="0" fontAlgn="base">
        <a:lnSpc>
          <a:spcPct val="90000"/>
        </a:lnSpc>
        <a:spcBef>
          <a:spcPct val="0"/>
        </a:spcBef>
        <a:spcAft>
          <a:spcPct val="0"/>
        </a:spcAft>
        <a:defRPr sz="3600">
          <a:solidFill>
            <a:schemeClr val="tx1"/>
          </a:solidFill>
          <a:latin typeface="Calibri Light" panose="020F0302020204030204" pitchFamily="34" charset="0"/>
        </a:defRPr>
      </a:lvl6pPr>
      <a:lvl7pPr marL="914400" algn="l" defTabSz="755650" rtl="0" fontAlgn="base">
        <a:lnSpc>
          <a:spcPct val="90000"/>
        </a:lnSpc>
        <a:spcBef>
          <a:spcPct val="0"/>
        </a:spcBef>
        <a:spcAft>
          <a:spcPct val="0"/>
        </a:spcAft>
        <a:defRPr sz="3600">
          <a:solidFill>
            <a:schemeClr val="tx1"/>
          </a:solidFill>
          <a:latin typeface="Calibri Light" panose="020F0302020204030204" pitchFamily="34" charset="0"/>
        </a:defRPr>
      </a:lvl7pPr>
      <a:lvl8pPr marL="1371600" algn="l" defTabSz="755650" rtl="0" fontAlgn="base">
        <a:lnSpc>
          <a:spcPct val="90000"/>
        </a:lnSpc>
        <a:spcBef>
          <a:spcPct val="0"/>
        </a:spcBef>
        <a:spcAft>
          <a:spcPct val="0"/>
        </a:spcAft>
        <a:defRPr sz="3600">
          <a:solidFill>
            <a:schemeClr val="tx1"/>
          </a:solidFill>
          <a:latin typeface="Calibri Light" panose="020F0302020204030204" pitchFamily="34" charset="0"/>
        </a:defRPr>
      </a:lvl8pPr>
      <a:lvl9pPr marL="1828800" algn="l" defTabSz="755650" rtl="0" fontAlgn="base">
        <a:lnSpc>
          <a:spcPct val="90000"/>
        </a:lnSpc>
        <a:spcBef>
          <a:spcPct val="0"/>
        </a:spcBef>
        <a:spcAft>
          <a:spcPct val="0"/>
        </a:spcAft>
        <a:defRPr sz="3600">
          <a:solidFill>
            <a:schemeClr val="tx1"/>
          </a:solidFill>
          <a:latin typeface="Calibri Light" panose="020F0302020204030204" pitchFamily="34" charset="0"/>
        </a:defRPr>
      </a:lvl9pPr>
    </p:titleStyle>
    <p:bodyStyle>
      <a:lvl1pPr marL="189230" indent="-189230" algn="l" defTabSz="755650" rtl="0" eaLnBrk="0" fontAlgn="base" hangingPunct="0">
        <a:lnSpc>
          <a:spcPct val="90000"/>
        </a:lnSpc>
        <a:spcBef>
          <a:spcPts val="825"/>
        </a:spcBef>
        <a:spcAft>
          <a:spcPct val="0"/>
        </a:spcAft>
        <a:buFont typeface="Arial" panose="020B0604020202020204" pitchFamily="34" charset="0"/>
        <a:buChar char="•"/>
        <a:defRPr sz="2300" kern="1200">
          <a:solidFill>
            <a:schemeClr val="tx1"/>
          </a:solidFill>
          <a:latin typeface="+mn-lt"/>
          <a:ea typeface="+mn-ea"/>
          <a:cs typeface="+mn-cs"/>
        </a:defRPr>
      </a:lvl1pPr>
      <a:lvl2pPr marL="567055" indent="-189230" algn="l" defTabSz="755650" rtl="0" eaLnBrk="0" fontAlgn="base" hangingPunct="0">
        <a:lnSpc>
          <a:spcPct val="90000"/>
        </a:lnSpc>
        <a:spcBef>
          <a:spcPts val="415"/>
        </a:spcBef>
        <a:spcAft>
          <a:spcPct val="0"/>
        </a:spcAft>
        <a:buFont typeface="Arial" panose="020B0604020202020204" pitchFamily="34" charset="0"/>
        <a:buChar char="•"/>
        <a:defRPr sz="1900" kern="1200">
          <a:solidFill>
            <a:schemeClr val="tx1"/>
          </a:solidFill>
          <a:latin typeface="+mn-lt"/>
          <a:ea typeface="+mn-ea"/>
          <a:cs typeface="+mn-cs"/>
        </a:defRPr>
      </a:lvl2pPr>
      <a:lvl3pPr marL="944880" indent="-189230" algn="l" defTabSz="755650" rtl="0" eaLnBrk="0" fontAlgn="base" hangingPunct="0">
        <a:lnSpc>
          <a:spcPct val="90000"/>
        </a:lnSpc>
        <a:spcBef>
          <a:spcPts val="415"/>
        </a:spcBef>
        <a:spcAft>
          <a:spcPct val="0"/>
        </a:spcAft>
        <a:buFont typeface="Arial" panose="020B0604020202020204" pitchFamily="34" charset="0"/>
        <a:buChar char="•"/>
        <a:defRPr sz="1600" kern="1200">
          <a:solidFill>
            <a:schemeClr val="tx1"/>
          </a:solidFill>
          <a:latin typeface="+mn-lt"/>
          <a:ea typeface="+mn-ea"/>
          <a:cs typeface="+mn-cs"/>
        </a:defRPr>
      </a:lvl3pPr>
      <a:lvl4pPr marL="1322705" indent="-189230" algn="l" defTabSz="755650" rtl="0" eaLnBrk="0" fontAlgn="base" hangingPunct="0">
        <a:lnSpc>
          <a:spcPct val="90000"/>
        </a:lnSpc>
        <a:spcBef>
          <a:spcPts val="415"/>
        </a:spcBef>
        <a:spcAft>
          <a:spcPct val="0"/>
        </a:spcAft>
        <a:buFont typeface="Arial" panose="020B0604020202020204" pitchFamily="34" charset="0"/>
        <a:buChar char="•"/>
        <a:defRPr sz="1400" kern="1200">
          <a:solidFill>
            <a:schemeClr val="tx1"/>
          </a:solidFill>
          <a:latin typeface="+mn-lt"/>
          <a:ea typeface="+mn-ea"/>
          <a:cs typeface="+mn-cs"/>
        </a:defRPr>
      </a:lvl4pPr>
      <a:lvl5pPr marL="1700530" indent="-189230" algn="l" defTabSz="755650" rtl="0" eaLnBrk="0" fontAlgn="base" hangingPunct="0">
        <a:lnSpc>
          <a:spcPct val="90000"/>
        </a:lnSpc>
        <a:spcBef>
          <a:spcPts val="415"/>
        </a:spcBef>
        <a:spcAft>
          <a:spcPct val="0"/>
        </a:spcAft>
        <a:buFont typeface="Arial" panose="020B0604020202020204" pitchFamily="34" charset="0"/>
        <a:buChar char="•"/>
        <a:defRPr sz="140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5650" rtl="0" eaLnBrk="1" latinLnBrk="0" hangingPunct="1">
        <a:defRPr sz="1490" kern="1200">
          <a:solidFill>
            <a:schemeClr val="tx1"/>
          </a:solidFill>
          <a:latin typeface="+mn-lt"/>
          <a:ea typeface="+mn-ea"/>
          <a:cs typeface="+mn-cs"/>
        </a:defRPr>
      </a:lvl1pPr>
      <a:lvl2pPr marL="377825" algn="l" defTabSz="755650" rtl="0" eaLnBrk="1" latinLnBrk="0" hangingPunct="1">
        <a:defRPr sz="1490" kern="1200">
          <a:solidFill>
            <a:schemeClr val="tx1"/>
          </a:solidFill>
          <a:latin typeface="+mn-lt"/>
          <a:ea typeface="+mn-ea"/>
          <a:cs typeface="+mn-cs"/>
        </a:defRPr>
      </a:lvl2pPr>
      <a:lvl3pPr marL="755650" algn="l" defTabSz="755650" rtl="0" eaLnBrk="1" latinLnBrk="0" hangingPunct="1">
        <a:defRPr sz="1490" kern="1200">
          <a:solidFill>
            <a:schemeClr val="tx1"/>
          </a:solidFill>
          <a:latin typeface="+mn-lt"/>
          <a:ea typeface="+mn-ea"/>
          <a:cs typeface="+mn-cs"/>
        </a:defRPr>
      </a:lvl3pPr>
      <a:lvl4pPr marL="1134110" algn="l" defTabSz="755650" rtl="0" eaLnBrk="1" latinLnBrk="0" hangingPunct="1">
        <a:defRPr sz="1490" kern="1200">
          <a:solidFill>
            <a:schemeClr val="tx1"/>
          </a:solidFill>
          <a:latin typeface="+mn-lt"/>
          <a:ea typeface="+mn-ea"/>
          <a:cs typeface="+mn-cs"/>
        </a:defRPr>
      </a:lvl4pPr>
      <a:lvl5pPr marL="1511935" algn="l" defTabSz="755650" rtl="0" eaLnBrk="1" latinLnBrk="0" hangingPunct="1">
        <a:defRPr sz="1490" kern="1200">
          <a:solidFill>
            <a:schemeClr val="tx1"/>
          </a:solidFill>
          <a:latin typeface="+mn-lt"/>
          <a:ea typeface="+mn-ea"/>
          <a:cs typeface="+mn-cs"/>
        </a:defRPr>
      </a:lvl5pPr>
      <a:lvl6pPr marL="1889760" algn="l" defTabSz="755650" rtl="0" eaLnBrk="1" latinLnBrk="0" hangingPunct="1">
        <a:defRPr sz="1490" kern="1200">
          <a:solidFill>
            <a:schemeClr val="tx1"/>
          </a:solidFill>
          <a:latin typeface="+mn-lt"/>
          <a:ea typeface="+mn-ea"/>
          <a:cs typeface="+mn-cs"/>
        </a:defRPr>
      </a:lvl6pPr>
      <a:lvl7pPr marL="2267585" algn="l" defTabSz="755650" rtl="0" eaLnBrk="1" latinLnBrk="0" hangingPunct="1">
        <a:defRPr sz="1490" kern="1200">
          <a:solidFill>
            <a:schemeClr val="tx1"/>
          </a:solidFill>
          <a:latin typeface="+mn-lt"/>
          <a:ea typeface="+mn-ea"/>
          <a:cs typeface="+mn-cs"/>
        </a:defRPr>
      </a:lvl7pPr>
      <a:lvl8pPr marL="2646045" algn="l" defTabSz="755650" rtl="0" eaLnBrk="1" latinLnBrk="0" hangingPunct="1">
        <a:defRPr sz="1490" kern="1200">
          <a:solidFill>
            <a:schemeClr val="tx1"/>
          </a:solidFill>
          <a:latin typeface="+mn-lt"/>
          <a:ea typeface="+mn-ea"/>
          <a:cs typeface="+mn-cs"/>
        </a:defRPr>
      </a:lvl8pPr>
      <a:lvl9pPr marL="3023870" algn="l" defTabSz="755650"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1.png"/><Relationship Id="rId18" Type="http://schemas.openxmlformats.org/officeDocument/2006/relationships/image" Target="../media/image4.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notesSlide" Target="../notesSlides/notesSlide1.xml"/><Relationship Id="rId17" Type="http://schemas.openxmlformats.org/officeDocument/2006/relationships/image" Target="../media/image3.emf"/><Relationship Id="rId2" Type="http://schemas.openxmlformats.org/officeDocument/2006/relationships/tags" Target="../tags/tag2.xml"/><Relationship Id="rId16" Type="http://schemas.openxmlformats.org/officeDocument/2006/relationships/image" Target="../media/image2.png"/><Relationship Id="rId20" Type="http://schemas.openxmlformats.org/officeDocument/2006/relationships/hyperlink" Target="mailto:janyellepaixao70@gmail.com" TargetMode="Externa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2.xml"/><Relationship Id="rId5" Type="http://schemas.openxmlformats.org/officeDocument/2006/relationships/tags" Target="../tags/tag5.xml"/><Relationship Id="rId15" Type="http://schemas.openxmlformats.org/officeDocument/2006/relationships/hyperlink" Target="http://www.planalto.gov.br/ccivil_03/_ato2019-2022/2021/lei/L14133.htm" TargetMode="External"/><Relationship Id="rId10" Type="http://schemas.openxmlformats.org/officeDocument/2006/relationships/tags" Target="../tags/tag10.xml"/><Relationship Id="rId19" Type="http://schemas.openxmlformats.org/officeDocument/2006/relationships/hyperlink" Target="mailto:luciana.cordeiro.110@ufrn.edu.br" TargetMode="Externa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hyperlink" Target="https://www.planalto.gov.br/ccivil_03/leis/l8666con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Imagem 1"/>
          <p:cNvPicPr>
            <a:picLocks noGrp="1" noRot="1" noChangeAspect="1" noMove="1" noResize="1" noEditPoints="1" noAdjustHandles="1" noChangeArrowheads="1" noChangeShapeType="1" noCrop="1"/>
          </p:cNvPicPr>
          <p:nvPr>
            <p:ph idx="1"/>
            <p:custDataLst>
              <p:tags r:id="rId1"/>
            </p:custDataLst>
          </p:nvPr>
        </p:nvPicPr>
        <p:blipFill>
          <a:blip r:embed="rId13"/>
          <a:stretch>
            <a:fillRect/>
          </a:stretch>
        </p:blipFill>
        <p:spPr>
          <a:xfrm>
            <a:off x="-39688" y="-95249"/>
            <a:ext cx="7571740" cy="10697210"/>
          </a:xfrm>
          <a:prstGeom prst="rect">
            <a:avLst/>
          </a:prstGeom>
          <a:noFill/>
          <a:ln w="9525">
            <a:noFill/>
          </a:ln>
        </p:spPr>
      </p:pic>
      <p:sp>
        <p:nvSpPr>
          <p:cNvPr id="3076" name="CaixaDeTexto 3"/>
          <p:cNvSpPr txBox="1"/>
          <p:nvPr/>
        </p:nvSpPr>
        <p:spPr>
          <a:xfrm>
            <a:off x="191184" y="1099175"/>
            <a:ext cx="7189053" cy="646331"/>
          </a:xfrm>
          <a:prstGeom prst="rect">
            <a:avLst/>
          </a:prstGeom>
          <a:noFill/>
          <a:ln w="9525">
            <a:solidFill>
              <a:schemeClr val="bg1"/>
            </a:solidFill>
          </a:ln>
        </p:spPr>
        <p:txBody>
          <a:bodyPr wrap="square">
            <a:spAutoFit/>
          </a:bodyPr>
          <a:lstStyle/>
          <a:p>
            <a:pPr algn="ctr"/>
            <a:r>
              <a:rPr lang="pt-BR" altLang="pt-BR" b="1" dirty="0">
                <a:solidFill>
                  <a:schemeClr val="tx1"/>
                </a:solidFill>
                <a:latin typeface="Times" pitchFamily="18" charset="0"/>
              </a:rPr>
              <a:t>COMPRAS PÚBLICAS NA LEI 14.133/2021: Uma análise do Plano de Contratações Anuais da Secretaria de Estado da Infraestrutura</a:t>
            </a:r>
          </a:p>
        </p:txBody>
      </p:sp>
      <p:sp>
        <p:nvSpPr>
          <p:cNvPr id="3" name="CaixaDeTexto 2"/>
          <p:cNvSpPr txBox="1"/>
          <p:nvPr/>
        </p:nvSpPr>
        <p:spPr>
          <a:xfrm>
            <a:off x="4189413" y="4256088"/>
            <a:ext cx="2649538" cy="406400"/>
          </a:xfrm>
          <a:prstGeom prst="rect">
            <a:avLst/>
          </a:prstGeom>
          <a:noFill/>
        </p:spPr>
        <p:txBody>
          <a:bodyPr>
            <a:spAutoFit/>
          </a:bodyPr>
          <a:lstStyle/>
          <a:p>
            <a:pPr marR="0" algn="ctr" defTabSz="464820">
              <a:buClrTx/>
              <a:buSzTx/>
              <a:buFontTx/>
              <a:buNone/>
              <a:defRPr/>
            </a:pPr>
            <a:r>
              <a:rPr kumimoji="0" lang="pt-BR" kern="1200" cap="none" spc="0" normalizeH="0" baseline="0" noProof="0" dirty="0">
                <a:latin typeface="+mn-lt"/>
                <a:ea typeface="Droid Sans Fallback" charset="0"/>
                <a:cs typeface="Droid Sans Fallback" charset="0"/>
              </a:rPr>
              <a:t>Imagem </a:t>
            </a:r>
            <a:r>
              <a:rPr kumimoji="0" lang="pt-BR" sz="1200" kern="1200" cap="none" spc="0" normalizeH="0" baseline="0" noProof="0" dirty="0">
                <a:latin typeface="+mn-lt"/>
                <a:ea typeface="Droid Sans Fallback" charset="0"/>
                <a:cs typeface="Droid Sans Fallback" charset="0"/>
              </a:rPr>
              <a:t>(caso seja oportuno)</a:t>
            </a:r>
            <a:endParaRPr kumimoji="0" lang="pt-BR" kern="1200" cap="none" spc="0" normalizeH="0" baseline="0" noProof="0" dirty="0">
              <a:latin typeface="+mn-lt"/>
              <a:ea typeface="Droid Sans Fallback" charset="0"/>
              <a:cs typeface="Droid Sans Fallback" charset="0"/>
            </a:endParaRPr>
          </a:p>
        </p:txBody>
      </p:sp>
      <p:sp>
        <p:nvSpPr>
          <p:cNvPr id="2" name="CaixaDeTexto 18"/>
          <p:cNvSpPr txBox="1"/>
          <p:nvPr>
            <p:custDataLst>
              <p:tags r:id="rId2"/>
            </p:custDataLst>
          </p:nvPr>
        </p:nvSpPr>
        <p:spPr>
          <a:xfrm>
            <a:off x="281622" y="2049795"/>
            <a:ext cx="7090019" cy="2215991"/>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INTRODUÇÃO</a:t>
            </a:r>
          </a:p>
          <a:p>
            <a:pPr marR="0" algn="just" defTabSz="464820">
              <a:buClrTx/>
              <a:buSzTx/>
              <a:buFontTx/>
              <a:buNone/>
              <a:defRPr/>
            </a:pPr>
            <a:r>
              <a:rPr kumimoji="0" lang="pt-BR" sz="1000" kern="1200" cap="none" spc="0" normalizeH="0" baseline="0" noProof="0" dirty="0">
                <a:solidFill>
                  <a:schemeClr val="tx1"/>
                </a:solidFill>
                <a:latin typeface="+mn-lt"/>
                <a:ea typeface="Droid Sans Fallback" charset="0"/>
                <a:cs typeface="Droid Sans Fallback" charset="0"/>
              </a:rPr>
              <a:t>A Lei nº 8.666/1993 (BRASIL, 1993) não tratava expressamente do planejamento nas contratações públicas tal como nos trouxe a Nova Lei de Licitações e Contratos nº 14.133/2021 (Brasil, 2021). Essa nova legislação trouxe um marco significativos para estruturar as compras públicas de forma antecipada anualmente, trazendo significativas mudanças para o planejamento e a governança nas compras públicas, introduzindo a necessidade de planejar toda a fase anterior à licitação, tanto para o processo que iria iniciar quanto para os futuros processos. De acordo com o artigo 11 da Lei nº 14.133/2021 (Brasil, 2021) expressa-se que “o planejamento das contratações é etapa obrigatória e permanente, e deverá ser realizado de forma integrada com os instrumentos de governança pública.“ Nesse contexto, surgem os Planos de Contratações Anuais (PCA) que, elaborado anualmente, consolida as demandas de contratação do ente federativo para o ano seguinte e serve de base para as leis orçamentárias e estudos técnicos preliminares (Leite Pestana e Cademartori, 2023) como exigência obrigatória prevista na lei 14.133/2021.No Rio Grande do Norte, tal medida foi regulamentada através do </a:t>
            </a:r>
            <a:r>
              <a:rPr lang="pt-BR" sz="1000" dirty="0">
                <a:solidFill>
                  <a:schemeClr val="tx1"/>
                </a:solidFill>
                <a:latin typeface="+mn-lt"/>
                <a:ea typeface="Droid Sans Fallback" charset="0"/>
                <a:cs typeface="Droid Sans Fallback" charset="0"/>
              </a:rPr>
              <a:t>Decreto Estadual Nº 32.499/2023. Porém com a publicação da Portaria SEI nº 1046, de 12 de maio de 2023 da Secretaria de Estado da Administraão (SEAD/RN) tornou-se facultativo a publicação dos PCAs 2024 passando ser obtrigatório apartir do exercício de 2024, para que todos os órgãos divulgassem seus PCAs no Portal Nacional de Contratações Públicas (PNCP).</a:t>
            </a:r>
            <a:endParaRPr kumimoji="0" lang="pt-BR" sz="1000" kern="1200" cap="none" spc="0" normalizeH="0" baseline="0" noProof="0" dirty="0">
              <a:solidFill>
                <a:schemeClr val="tx1"/>
              </a:solidFill>
              <a:latin typeface="+mn-lt"/>
              <a:ea typeface="Droid Sans Fallback" charset="0"/>
              <a:cs typeface="Droid Sans Fallback" charset="0"/>
            </a:endParaRPr>
          </a:p>
        </p:txBody>
      </p:sp>
      <p:sp>
        <p:nvSpPr>
          <p:cNvPr id="4" name="CaixaDeTexto 20"/>
          <p:cNvSpPr txBox="1"/>
          <p:nvPr>
            <p:custDataLst>
              <p:tags r:id="rId3"/>
            </p:custDataLst>
          </p:nvPr>
        </p:nvSpPr>
        <p:spPr>
          <a:xfrm>
            <a:off x="4080395" y="7866186"/>
            <a:ext cx="3371850" cy="2254463"/>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REFERÊNCIAS </a:t>
            </a:r>
            <a:r>
              <a:rPr kumimoji="0" lang="pt-BR" sz="1200" kern="1200" cap="none" spc="0" normalizeH="0" baseline="0" noProof="0" dirty="0">
                <a:solidFill>
                  <a:schemeClr val="tx1"/>
                </a:solidFill>
                <a:latin typeface="+mn-lt"/>
                <a:ea typeface="Droid Sans Fallback" charset="0"/>
                <a:cs typeface="Droid Sans Fallback" charset="0"/>
              </a:rPr>
              <a:t>(principais)</a:t>
            </a:r>
          </a:p>
          <a:p>
            <a:pPr marR="0" algn="just" defTabSz="464820">
              <a:buClrTx/>
              <a:buSzTx/>
              <a:buFontTx/>
              <a:buNone/>
              <a:defRPr/>
            </a:pPr>
            <a:endParaRPr kumimoji="0" lang="pt-BR" sz="800" kern="1200" cap="none" spc="0" normalizeH="0" baseline="0" noProof="0" dirty="0">
              <a:solidFill>
                <a:schemeClr val="tx1"/>
              </a:solidFill>
              <a:latin typeface="+mn-lt"/>
              <a:ea typeface="Droid Sans Fallback" charset="0"/>
              <a:cs typeface="Droid Sans Fallback" charset="0"/>
            </a:endParaRPr>
          </a:p>
          <a:p>
            <a:pPr marR="0" algn="just" defTabSz="464820">
              <a:buClrTx/>
              <a:buSzTx/>
              <a:buFontTx/>
              <a:buNone/>
              <a:defRPr/>
            </a:pPr>
            <a:r>
              <a:rPr kumimoji="0" lang="pt-BR" sz="800" kern="1200" cap="none" spc="0" normalizeH="0" baseline="0" noProof="0" dirty="0">
                <a:solidFill>
                  <a:schemeClr val="tx1"/>
                </a:solidFill>
                <a:latin typeface="+mn-lt"/>
                <a:ea typeface="Droid Sans Fallback" charset="0"/>
                <a:cs typeface="Droid Sans Fallback" charset="0"/>
              </a:rPr>
              <a:t>BRASIL. Lei de nº 8.666/93 de 21 de junho de 1993. Regulamenta o art. 37, inciso XXI, da Constituição Federal, institui normas para licitações e contratos da Administração Pública e dá outras providências. Disponível em:&lt;</a:t>
            </a:r>
            <a:r>
              <a:rPr kumimoji="0" lang="pt-BR" sz="800" kern="1200" cap="none" spc="0" normalizeH="0" baseline="0" noProof="0" dirty="0">
                <a:solidFill>
                  <a:schemeClr val="tx1"/>
                </a:solidFill>
                <a:latin typeface="+mn-lt"/>
                <a:ea typeface="Droid Sans Fallback" charset="0"/>
                <a:cs typeface="Droid Sans Fallback" charset="0"/>
                <a:hlinkClick r:id="rId14"/>
              </a:rPr>
              <a:t>https://www.planalto.gov.br/ccivil_03/leis/l8666cons.htm</a:t>
            </a:r>
            <a:r>
              <a:rPr kumimoji="0" lang="pt-BR" sz="800" kern="1200" cap="none" spc="0" normalizeH="0" baseline="0" noProof="0" dirty="0">
                <a:solidFill>
                  <a:schemeClr val="tx1"/>
                </a:solidFill>
                <a:latin typeface="+mn-lt"/>
                <a:ea typeface="Droid Sans Fallback" charset="0"/>
                <a:cs typeface="Droid Sans Fallback" charset="0"/>
              </a:rPr>
              <a:t>&gt; Acesso em 26 jul. 2024. </a:t>
            </a:r>
          </a:p>
          <a:p>
            <a:pPr algn="just" defTabSz="464820">
              <a:defRPr/>
            </a:pPr>
            <a:r>
              <a:rPr kumimoji="0" lang="pt-BR" sz="800" kern="1200" cap="none" spc="0" normalizeH="0" baseline="0" noProof="0" dirty="0">
                <a:solidFill>
                  <a:schemeClr val="tx1"/>
                </a:solidFill>
                <a:latin typeface="+mn-lt"/>
                <a:ea typeface="Droid Sans Fallback" charset="0"/>
                <a:cs typeface="Droid Sans Fallback" charset="0"/>
              </a:rPr>
              <a:t>BRASIL. Lei nº 14.133, de 1º de abril de 2021. Dispõe sobre Licitações e Contratos Administrativos. Diário Oficial da União, Brasília, DF, 2021. Disponível em: &lt;</a:t>
            </a:r>
            <a:r>
              <a:rPr kumimoji="0" lang="pt-BR" sz="800" kern="1200" cap="none" spc="0" normalizeH="0" baseline="0" noProof="0" dirty="0">
                <a:solidFill>
                  <a:schemeClr val="tx1"/>
                </a:solidFill>
                <a:latin typeface="+mn-lt"/>
                <a:ea typeface="Droid Sans Fallback" charset="0"/>
                <a:cs typeface="Droid Sans Fallback" charset="0"/>
                <a:hlinkClick r:id="rId15"/>
              </a:rPr>
              <a:t>http://www.planalto.gov.br/ccivil_03/_ato2019-2022/2021/lei/L14133.htm</a:t>
            </a:r>
            <a:r>
              <a:rPr kumimoji="0" lang="pt-BR" sz="800" kern="1200" cap="none" spc="0" normalizeH="0" baseline="0" noProof="0" dirty="0">
                <a:solidFill>
                  <a:schemeClr val="tx1"/>
                </a:solidFill>
                <a:latin typeface="+mn-lt"/>
                <a:ea typeface="Droid Sans Fallback" charset="0"/>
                <a:cs typeface="Droid Sans Fallback" charset="0"/>
              </a:rPr>
              <a:t>&gt;. Acesso em 26 jul. 2024. </a:t>
            </a:r>
          </a:p>
          <a:p>
            <a:pPr marR="0" algn="just" defTabSz="464820">
              <a:buClrTx/>
              <a:buSzTx/>
              <a:buFontTx/>
              <a:buNone/>
              <a:defRPr/>
            </a:pPr>
            <a:r>
              <a:rPr kumimoji="0" lang="pt-BR" sz="800" kern="1200" cap="none" spc="0" normalizeH="0" baseline="0" noProof="0" dirty="0">
                <a:solidFill>
                  <a:schemeClr val="tx1"/>
                </a:solidFill>
                <a:latin typeface="+mn-lt"/>
                <a:ea typeface="Droid Sans Fallback" charset="0"/>
                <a:cs typeface="Droid Sans Fallback" charset="0"/>
              </a:rPr>
              <a:t>LEITE PESTANA, A. C.; CADEMARTORI, L. H. PLANO DE CONTRATAÇÕES ANUAL: BOAS PRÁTICAS PARA A RACIONALIDADE, EFICIÊNCIA E TRANSPARÊNCIA DAS CONTRATAÇÕES PÚBLICAS. </a:t>
            </a:r>
            <a:r>
              <a:rPr kumimoji="0" lang="pt-BR" sz="800" b="1" kern="1200" cap="none" spc="0" normalizeH="0" baseline="0" noProof="0" dirty="0">
                <a:solidFill>
                  <a:schemeClr val="tx1"/>
                </a:solidFill>
                <a:latin typeface="+mn-lt"/>
                <a:ea typeface="Droid Sans Fallback" charset="0"/>
                <a:cs typeface="Droid Sans Fallback" charset="0"/>
              </a:rPr>
              <a:t>Revista da Advocacia Pública Federal,</a:t>
            </a:r>
            <a:r>
              <a:rPr kumimoji="0" lang="pt-BR" sz="800" kern="1200" cap="none" spc="0" normalizeH="0" baseline="0" noProof="0" dirty="0">
                <a:solidFill>
                  <a:schemeClr val="tx1"/>
                </a:solidFill>
                <a:latin typeface="+mn-lt"/>
                <a:ea typeface="Droid Sans Fallback" charset="0"/>
                <a:cs typeface="Droid Sans Fallback" charset="0"/>
              </a:rPr>
              <a:t> v. 7, n. 1, p. 177-204, 29 dez. 2023.</a:t>
            </a:r>
          </a:p>
          <a:p>
            <a:pPr marR="0" algn="just" defTabSz="464820">
              <a:buClrTx/>
              <a:buSzTx/>
              <a:buFontTx/>
              <a:buNone/>
              <a:defRPr/>
            </a:pPr>
            <a:endParaRPr kumimoji="0" lang="pt-BR" sz="1050" kern="1200" cap="none" spc="0" normalizeH="0" baseline="0" noProof="0" dirty="0">
              <a:solidFill>
                <a:schemeClr val="tx1"/>
              </a:solidFill>
              <a:latin typeface="+mn-lt"/>
              <a:ea typeface="Droid Sans Fallback" charset="0"/>
              <a:cs typeface="Droid Sans Fallback" charset="0"/>
            </a:endParaRPr>
          </a:p>
        </p:txBody>
      </p:sp>
      <p:sp>
        <p:nvSpPr>
          <p:cNvPr id="5" name="CaixaDeTexto 19"/>
          <p:cNvSpPr txBox="1">
            <a:spLocks/>
          </p:cNvSpPr>
          <p:nvPr>
            <p:custDataLst>
              <p:tags r:id="rId4"/>
            </p:custDataLst>
          </p:nvPr>
        </p:nvSpPr>
        <p:spPr>
          <a:xfrm>
            <a:off x="299085" y="4193778"/>
            <a:ext cx="3127377" cy="1015663"/>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OBJETIVOS</a:t>
            </a:r>
          </a:p>
          <a:p>
            <a:pPr marR="0" algn="just" defTabSz="464820">
              <a:buClrTx/>
              <a:buSzTx/>
              <a:buFontTx/>
              <a:buNone/>
              <a:defRPr/>
            </a:pPr>
            <a:r>
              <a:rPr lang="pt-BR" sz="1050" dirty="0">
                <a:solidFill>
                  <a:schemeClr val="tx1"/>
                </a:solidFill>
                <a:latin typeface="+mn-lt"/>
              </a:rPr>
              <a:t>O objetivo geral desta pesquisa foi analisar o Plano de Contratações Anuais previsto para o exercício de 2025 da Secretaria de Estado de Infraestrutura disponível no Portal Nacional de Contratações Públicas (PNCP).</a:t>
            </a:r>
          </a:p>
        </p:txBody>
      </p:sp>
      <p:sp>
        <p:nvSpPr>
          <p:cNvPr id="9" name="CaixaDeTexto 23"/>
          <p:cNvSpPr txBox="1"/>
          <p:nvPr>
            <p:custDataLst>
              <p:tags r:id="rId5"/>
            </p:custDataLst>
          </p:nvPr>
        </p:nvSpPr>
        <p:spPr>
          <a:xfrm>
            <a:off x="293688" y="5489922"/>
            <a:ext cx="3314101" cy="1061829"/>
          </a:xfrm>
          <a:prstGeom prst="rect">
            <a:avLst/>
          </a:prstGeom>
          <a:noFill/>
        </p:spPr>
        <p:txBody>
          <a:bodyPr wrap="square">
            <a:spAutoFit/>
          </a:bodyPr>
          <a:lstStyle/>
          <a:p>
            <a:pPr marR="0" algn="just" defTabSz="464820">
              <a:buClrTx/>
              <a:buSzTx/>
              <a:buFontTx/>
              <a:buNone/>
              <a:defRPr/>
            </a:pPr>
            <a:r>
              <a:rPr kumimoji="0" lang="pt-BR" sz="1050" kern="1200" cap="none" spc="0" normalizeH="0" baseline="0" noProof="0" dirty="0">
                <a:solidFill>
                  <a:schemeClr val="tx1"/>
                </a:solidFill>
                <a:latin typeface="+mn-lt"/>
                <a:ea typeface="Droid Sans Fallback" charset="0"/>
                <a:cs typeface="Droid Sans Fallback" charset="0"/>
              </a:rPr>
              <a:t>Identificou-se o Plano de Contratações Anuais de 2025 da SIN/RN possuí </a:t>
            </a:r>
            <a:r>
              <a:rPr kumimoji="0" lang="pt-BR" sz="1050" b="1" kern="1200" cap="none" spc="0" normalizeH="0" baseline="0" noProof="0" dirty="0">
                <a:solidFill>
                  <a:schemeClr val="tx1"/>
                </a:solidFill>
                <a:latin typeface="+mn-lt"/>
                <a:ea typeface="Droid Sans Fallback" charset="0"/>
                <a:cs typeface="Droid Sans Fallback" charset="0"/>
              </a:rPr>
              <a:t>75 tipos de itens </a:t>
            </a:r>
            <a:r>
              <a:rPr kumimoji="0" lang="pt-BR" sz="1050" kern="1200" cap="none" spc="0" normalizeH="0" baseline="0" noProof="0" dirty="0">
                <a:solidFill>
                  <a:schemeClr val="tx1"/>
                </a:solidFill>
                <a:latin typeface="+mn-lt"/>
                <a:ea typeface="Droid Sans Fallback" charset="0"/>
                <a:cs typeface="Droid Sans Fallback" charset="0"/>
              </a:rPr>
              <a:t>em sua constituição, sendo que o </a:t>
            </a:r>
            <a:r>
              <a:rPr kumimoji="0" lang="pt-BR" sz="1050" b="1" kern="1200" cap="none" spc="0" normalizeH="0" baseline="0" noProof="0" dirty="0">
                <a:solidFill>
                  <a:srgbClr val="333333"/>
                </a:solidFill>
                <a:highlight>
                  <a:srgbClr val="FFFFFF"/>
                </a:highlight>
                <a:latin typeface="+mn-lt"/>
                <a:ea typeface="Droid Sans Fallback" charset="0"/>
                <a:cs typeface="Droid Sans Fallback" charset="0"/>
              </a:rPr>
              <a:t>v</a:t>
            </a:r>
            <a:r>
              <a:rPr lang="pt-BR" sz="1050" b="1" i="0" dirty="0">
                <a:solidFill>
                  <a:srgbClr val="333333"/>
                </a:solidFill>
                <a:effectLst/>
                <a:highlight>
                  <a:srgbClr val="FFFFFF"/>
                </a:highlight>
                <a:latin typeface="+mn-lt"/>
              </a:rPr>
              <a:t>alor total estimado </a:t>
            </a:r>
            <a:r>
              <a:rPr lang="pt-BR" sz="1050" i="0" dirty="0">
                <a:solidFill>
                  <a:srgbClr val="333333"/>
                </a:solidFill>
                <a:effectLst/>
                <a:highlight>
                  <a:srgbClr val="FFFFFF"/>
                </a:highlight>
                <a:latin typeface="+mn-lt"/>
              </a:rPr>
              <a:t>para as contratações previstas para o exercício de 2025 são </a:t>
            </a:r>
            <a:r>
              <a:rPr lang="pt-BR" sz="1050" b="0" i="0" dirty="0">
                <a:solidFill>
                  <a:srgbClr val="333333"/>
                </a:solidFill>
                <a:effectLst/>
                <a:highlight>
                  <a:srgbClr val="FFFFFF"/>
                </a:highlight>
                <a:latin typeface="+mn-lt"/>
              </a:rPr>
              <a:t>R$ 143.602.400,00 (cento e quarenta e três milhões e seiscentos e dois mil e quatrocentos reais).</a:t>
            </a:r>
            <a:endParaRPr kumimoji="0" lang="pt-BR" sz="1050" kern="1200" cap="none" spc="0" normalizeH="0" baseline="0" noProof="0" dirty="0">
              <a:solidFill>
                <a:schemeClr val="tx1"/>
              </a:solidFill>
              <a:latin typeface="+mn-lt"/>
              <a:ea typeface="Droid Sans Fallback" charset="0"/>
              <a:cs typeface="Droid Sans Fallback" charset="0"/>
            </a:endParaRPr>
          </a:p>
        </p:txBody>
      </p:sp>
      <p:sp>
        <p:nvSpPr>
          <p:cNvPr id="10" name="CaixaDeTexto 20"/>
          <p:cNvSpPr txBox="1"/>
          <p:nvPr>
            <p:custDataLst>
              <p:tags r:id="rId6"/>
            </p:custDataLst>
          </p:nvPr>
        </p:nvSpPr>
        <p:spPr>
          <a:xfrm>
            <a:off x="281623" y="7722170"/>
            <a:ext cx="3718169" cy="2246769"/>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CONCLUSÃO</a:t>
            </a:r>
            <a:endParaRPr kumimoji="0" lang="pt-BR" sz="2000" b="1" kern="1200" cap="none" spc="0" normalizeH="0" baseline="0" noProof="0" dirty="0">
              <a:solidFill>
                <a:schemeClr val="tx1"/>
              </a:solidFill>
              <a:latin typeface="+mn-lt"/>
              <a:ea typeface="Droid Sans Fallback" charset="0"/>
              <a:cs typeface="Droid Sans Fallback" charset="0"/>
            </a:endParaRPr>
          </a:p>
          <a:p>
            <a:pPr marR="0" algn="just" defTabSz="464820">
              <a:buClrTx/>
              <a:buSzTx/>
              <a:buFontTx/>
              <a:buNone/>
              <a:defRPr/>
            </a:pPr>
            <a:r>
              <a:rPr lang="pt-BR" sz="1000" dirty="0">
                <a:solidFill>
                  <a:schemeClr val="tx1"/>
                </a:solidFill>
                <a:latin typeface="+mn-lt"/>
              </a:rPr>
              <a:t>Em conclusão, a análise do Plano de Contratações Anuais da Secretaria de Estado da Infraestrutura para o exercício de 2025 destaca a relevância do planejamento prévio conforme estabelecido pela Lei 14.133/2021. Com um orçamento total estimado de R$ 143.602.400,00, distribuído entre serviços, materiais e soluções de TIC. O estudo ilustra como a adoção de uma governança estruturada e integrada pode aprimorar a eficiência e a transparência das compras públicas através da divulgação do uso dos recursos públicos e as previsões para os gastos publicos em contratações. Tal prática, contribui significativamente para uma gestão mais eficaz e responsável dos recursos públicos, garantindo melhores resultados para a administração pública e a sociedade.</a:t>
            </a:r>
          </a:p>
        </p:txBody>
      </p:sp>
      <p:sp>
        <p:nvSpPr>
          <p:cNvPr id="23" name="CaixaDeTexto 23"/>
          <p:cNvSpPr txBox="1">
            <a:spLocks/>
          </p:cNvSpPr>
          <p:nvPr>
            <p:custDataLst>
              <p:tags r:id="rId7"/>
            </p:custDataLst>
          </p:nvPr>
        </p:nvSpPr>
        <p:spPr>
          <a:xfrm>
            <a:off x="3779838" y="4193778"/>
            <a:ext cx="3398838" cy="1046440"/>
          </a:xfrm>
          <a:prstGeom prst="rect">
            <a:avLst/>
          </a:prstGeom>
          <a:noFill/>
        </p:spPr>
        <p:txBody>
          <a:bodyPr>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METODOLOGIA</a:t>
            </a:r>
          </a:p>
          <a:p>
            <a:pPr marR="0" algn="just" defTabSz="464820">
              <a:buClrTx/>
              <a:buSzTx/>
              <a:buFontTx/>
              <a:buNone/>
              <a:defRPr/>
            </a:pPr>
            <a:r>
              <a:rPr lang="pt-BR" sz="1050" dirty="0">
                <a:solidFill>
                  <a:schemeClr val="tx1"/>
                </a:solidFill>
                <a:latin typeface="+mn-lt"/>
              </a:rPr>
              <a:t>A pesquisa adotou uma abordagem documental, de natureza quali e quantitativa. A coleta de dados foi no PCNP e a análise de dados do estudo se deu-se por estatística descritiva.</a:t>
            </a:r>
          </a:p>
        </p:txBody>
      </p:sp>
      <p:sp>
        <p:nvSpPr>
          <p:cNvPr id="28" name="CaixaDeTexto 24"/>
          <p:cNvSpPr txBox="1">
            <a:spLocks/>
          </p:cNvSpPr>
          <p:nvPr>
            <p:custDataLst>
              <p:tags r:id="rId8"/>
            </p:custDataLst>
          </p:nvPr>
        </p:nvSpPr>
        <p:spPr>
          <a:xfrm>
            <a:off x="323215" y="5201890"/>
            <a:ext cx="6845935" cy="369332"/>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RESULTADOS</a:t>
            </a:r>
          </a:p>
        </p:txBody>
      </p:sp>
      <p:pic>
        <p:nvPicPr>
          <p:cNvPr id="3087" name="Imagem 8"/>
          <p:cNvPicPr>
            <a:picLocks noChangeAspect="1"/>
          </p:cNvPicPr>
          <p:nvPr>
            <p:custDataLst>
              <p:tags r:id="rId9"/>
            </p:custDataLst>
          </p:nvPr>
        </p:nvPicPr>
        <p:blipFill>
          <a:blip r:embed="rId16"/>
          <a:stretch>
            <a:fillRect/>
          </a:stretch>
        </p:blipFill>
        <p:spPr>
          <a:xfrm>
            <a:off x="293688" y="117475"/>
            <a:ext cx="3005137" cy="1200150"/>
          </a:xfrm>
          <a:prstGeom prst="rect">
            <a:avLst/>
          </a:prstGeom>
          <a:noFill/>
          <a:ln w="9525">
            <a:noFill/>
          </a:ln>
        </p:spPr>
      </p:pic>
      <p:sp>
        <p:nvSpPr>
          <p:cNvPr id="11" name="TextBox 10">
            <a:extLst>
              <a:ext uri="{FF2B5EF4-FFF2-40B4-BE49-F238E27FC236}">
                <a16:creationId xmlns:a16="http://schemas.microsoft.com/office/drawing/2014/main" id="{AEE43FFD-B0F8-6FCB-7E88-EF6479082B60}"/>
              </a:ext>
            </a:extLst>
          </p:cNvPr>
          <p:cNvSpPr txBox="1"/>
          <p:nvPr/>
        </p:nvSpPr>
        <p:spPr>
          <a:xfrm>
            <a:off x="3742214" y="5363404"/>
            <a:ext cx="5475766" cy="261610"/>
          </a:xfrm>
          <a:prstGeom prst="rect">
            <a:avLst/>
          </a:prstGeom>
          <a:noFill/>
        </p:spPr>
        <p:txBody>
          <a:bodyPr wrap="square">
            <a:spAutoFit/>
          </a:bodyPr>
          <a:lstStyle/>
          <a:p>
            <a:r>
              <a:rPr lang="pt-BR" sz="1100" b="1" dirty="0">
                <a:solidFill>
                  <a:srgbClr val="333333"/>
                </a:solidFill>
                <a:highlight>
                  <a:srgbClr val="FFFFFF"/>
                </a:highlight>
                <a:latin typeface="+mn-lt"/>
              </a:rPr>
              <a:t>Figura 01</a:t>
            </a:r>
            <a:r>
              <a:rPr lang="pt-BR" sz="1100" b="1" i="0" dirty="0">
                <a:solidFill>
                  <a:srgbClr val="333333"/>
                </a:solidFill>
                <a:effectLst/>
                <a:highlight>
                  <a:srgbClr val="FFFFFF"/>
                </a:highlight>
                <a:latin typeface="+mn-lt"/>
              </a:rPr>
              <a:t>: </a:t>
            </a:r>
            <a:r>
              <a:rPr lang="pt-BR" sz="1100" i="0" dirty="0">
                <a:solidFill>
                  <a:srgbClr val="333333"/>
                </a:solidFill>
                <a:effectLst/>
                <a:highlight>
                  <a:srgbClr val="FFFFFF"/>
                </a:highlight>
                <a:latin typeface="+mn-lt"/>
              </a:rPr>
              <a:t>PCA 2025 SIN RN Nº 928338.</a:t>
            </a:r>
            <a:endParaRPr lang="pt-BR" sz="1100" dirty="0">
              <a:latin typeface="+mn-lt"/>
            </a:endParaRPr>
          </a:p>
        </p:txBody>
      </p:sp>
      <p:sp>
        <p:nvSpPr>
          <p:cNvPr id="12" name="TextBox 11">
            <a:extLst>
              <a:ext uri="{FF2B5EF4-FFF2-40B4-BE49-F238E27FC236}">
                <a16:creationId xmlns:a16="http://schemas.microsoft.com/office/drawing/2014/main" id="{9A0FC62F-1E89-11BB-5336-6B56EC736ACC}"/>
              </a:ext>
            </a:extLst>
          </p:cNvPr>
          <p:cNvSpPr txBox="1"/>
          <p:nvPr/>
        </p:nvSpPr>
        <p:spPr>
          <a:xfrm>
            <a:off x="4715941" y="6858074"/>
            <a:ext cx="3844456" cy="261610"/>
          </a:xfrm>
          <a:prstGeom prst="rect">
            <a:avLst/>
          </a:prstGeom>
          <a:noFill/>
        </p:spPr>
        <p:txBody>
          <a:bodyPr wrap="square">
            <a:spAutoFit/>
          </a:bodyPr>
          <a:lstStyle>
            <a:defPPr>
              <a:defRPr lang="en-GB"/>
            </a:defPPr>
            <a:lvl1pPr>
              <a:defRPr sz="1200" b="1">
                <a:solidFill>
                  <a:srgbClr val="333333"/>
                </a:solidFill>
                <a:highlight>
                  <a:srgbClr val="FFFFFF"/>
                </a:highlight>
                <a:latin typeface="Rawline"/>
              </a:defRPr>
            </a:lvl1pPr>
          </a:lstStyle>
          <a:p>
            <a:r>
              <a:rPr lang="pt-BR" sz="1100" dirty="0">
                <a:latin typeface="+mn-lt"/>
              </a:rPr>
              <a:t>Fonte: </a:t>
            </a:r>
            <a:r>
              <a:rPr lang="pt-BR" sz="1100" b="0" dirty="0">
                <a:latin typeface="+mn-lt"/>
              </a:rPr>
              <a:t>Compras.gov.br</a:t>
            </a:r>
          </a:p>
        </p:txBody>
      </p:sp>
      <p:pic>
        <p:nvPicPr>
          <p:cNvPr id="17" name="Picture 16">
            <a:extLst>
              <a:ext uri="{FF2B5EF4-FFF2-40B4-BE49-F238E27FC236}">
                <a16:creationId xmlns:a16="http://schemas.microsoft.com/office/drawing/2014/main" id="{3EB74064-3816-E929-460C-32E886DEE370}"/>
              </a:ext>
            </a:extLst>
          </p:cNvPr>
          <p:cNvPicPr>
            <a:picLocks noChangeAspect="1"/>
          </p:cNvPicPr>
          <p:nvPr/>
        </p:nvPicPr>
        <p:blipFill>
          <a:blip r:embed="rId17"/>
          <a:stretch>
            <a:fillRect/>
          </a:stretch>
        </p:blipFill>
        <p:spPr>
          <a:xfrm>
            <a:off x="447154" y="6714058"/>
            <a:ext cx="2251075" cy="844153"/>
          </a:xfrm>
          <a:prstGeom prst="rect">
            <a:avLst/>
          </a:prstGeom>
        </p:spPr>
      </p:pic>
      <p:pic>
        <p:nvPicPr>
          <p:cNvPr id="19" name="Picture 18">
            <a:extLst>
              <a:ext uri="{FF2B5EF4-FFF2-40B4-BE49-F238E27FC236}">
                <a16:creationId xmlns:a16="http://schemas.microsoft.com/office/drawing/2014/main" id="{E8FB2DB0-732C-91A8-A4A7-873EC9D4C962}"/>
              </a:ext>
            </a:extLst>
          </p:cNvPr>
          <p:cNvPicPr>
            <a:picLocks noChangeAspect="1"/>
          </p:cNvPicPr>
          <p:nvPr/>
        </p:nvPicPr>
        <p:blipFill rotWithShape="1">
          <a:blip r:embed="rId18"/>
          <a:srcRect l="202" b="12570"/>
          <a:stretch/>
        </p:blipFill>
        <p:spPr>
          <a:xfrm>
            <a:off x="3607789" y="5561930"/>
            <a:ext cx="3844456" cy="1385043"/>
          </a:xfrm>
          <a:prstGeom prst="rect">
            <a:avLst/>
          </a:prstGeom>
        </p:spPr>
      </p:pic>
      <p:sp>
        <p:nvSpPr>
          <p:cNvPr id="20" name="TextBox 19">
            <a:extLst>
              <a:ext uri="{FF2B5EF4-FFF2-40B4-BE49-F238E27FC236}">
                <a16:creationId xmlns:a16="http://schemas.microsoft.com/office/drawing/2014/main" id="{D541CE07-F823-B7FE-DB6B-2B0C51E1241B}"/>
              </a:ext>
            </a:extLst>
          </p:cNvPr>
          <p:cNvSpPr txBox="1"/>
          <p:nvPr/>
        </p:nvSpPr>
        <p:spPr>
          <a:xfrm>
            <a:off x="323453" y="6498034"/>
            <a:ext cx="5475766" cy="261610"/>
          </a:xfrm>
          <a:prstGeom prst="rect">
            <a:avLst/>
          </a:prstGeom>
          <a:noFill/>
        </p:spPr>
        <p:txBody>
          <a:bodyPr wrap="square">
            <a:spAutoFit/>
          </a:bodyPr>
          <a:lstStyle/>
          <a:p>
            <a:r>
              <a:rPr lang="pt-BR" sz="1100" b="1" dirty="0">
                <a:solidFill>
                  <a:srgbClr val="333333"/>
                </a:solidFill>
                <a:highlight>
                  <a:srgbClr val="FFFFFF"/>
                </a:highlight>
                <a:latin typeface="+mn-lt"/>
              </a:rPr>
              <a:t>Tabela 01</a:t>
            </a:r>
            <a:r>
              <a:rPr lang="pt-BR" sz="1100" b="1" i="0" dirty="0">
                <a:solidFill>
                  <a:srgbClr val="333333"/>
                </a:solidFill>
                <a:effectLst/>
                <a:highlight>
                  <a:srgbClr val="FFFFFF"/>
                </a:highlight>
                <a:latin typeface="+mn-lt"/>
              </a:rPr>
              <a:t>: </a:t>
            </a:r>
            <a:r>
              <a:rPr lang="pt-BR" sz="1100" dirty="0">
                <a:solidFill>
                  <a:srgbClr val="333333"/>
                </a:solidFill>
                <a:highlight>
                  <a:srgbClr val="FFFFFF"/>
                </a:highlight>
                <a:latin typeface="+mn-lt"/>
              </a:rPr>
              <a:t>Valores estimados por categorias.</a:t>
            </a:r>
            <a:endParaRPr lang="pt-BR" sz="1100" dirty="0">
              <a:latin typeface="+mn-lt"/>
            </a:endParaRPr>
          </a:p>
        </p:txBody>
      </p:sp>
      <p:sp>
        <p:nvSpPr>
          <p:cNvPr id="21" name="TextBox 20">
            <a:extLst>
              <a:ext uri="{FF2B5EF4-FFF2-40B4-BE49-F238E27FC236}">
                <a16:creationId xmlns:a16="http://schemas.microsoft.com/office/drawing/2014/main" id="{A2A9807E-6A17-825D-5506-B0CED9CFAC1A}"/>
              </a:ext>
            </a:extLst>
          </p:cNvPr>
          <p:cNvSpPr txBox="1"/>
          <p:nvPr/>
        </p:nvSpPr>
        <p:spPr>
          <a:xfrm>
            <a:off x="754013" y="7578154"/>
            <a:ext cx="3844456" cy="261610"/>
          </a:xfrm>
          <a:prstGeom prst="rect">
            <a:avLst/>
          </a:prstGeom>
          <a:noFill/>
        </p:spPr>
        <p:txBody>
          <a:bodyPr wrap="square">
            <a:spAutoFit/>
          </a:bodyPr>
          <a:lstStyle>
            <a:defPPr>
              <a:defRPr lang="en-GB"/>
            </a:defPPr>
            <a:lvl1pPr>
              <a:defRPr sz="1200" b="1">
                <a:solidFill>
                  <a:srgbClr val="333333"/>
                </a:solidFill>
                <a:highlight>
                  <a:srgbClr val="FFFFFF"/>
                </a:highlight>
                <a:latin typeface="Rawline"/>
              </a:defRPr>
            </a:lvl1pPr>
          </a:lstStyle>
          <a:p>
            <a:r>
              <a:rPr lang="pt-BR" sz="1100" dirty="0">
                <a:solidFill>
                  <a:schemeClr val="tx1"/>
                </a:solidFill>
                <a:latin typeface="+mn-lt"/>
              </a:rPr>
              <a:t>Fonte: </a:t>
            </a:r>
            <a:r>
              <a:rPr lang="pt-BR" sz="1100" b="0" dirty="0">
                <a:solidFill>
                  <a:schemeClr val="tx1"/>
                </a:solidFill>
                <a:latin typeface="+mn-lt"/>
              </a:rPr>
              <a:t>Compras.gov.br</a:t>
            </a:r>
          </a:p>
        </p:txBody>
      </p:sp>
      <p:sp>
        <p:nvSpPr>
          <p:cNvPr id="22" name="CaixaDeTexto 23">
            <a:extLst>
              <a:ext uri="{FF2B5EF4-FFF2-40B4-BE49-F238E27FC236}">
                <a16:creationId xmlns:a16="http://schemas.microsoft.com/office/drawing/2014/main" id="{686DD381-06EA-3498-5B6E-A0F3A15E0B5A}"/>
              </a:ext>
            </a:extLst>
          </p:cNvPr>
          <p:cNvSpPr txBox="1"/>
          <p:nvPr>
            <p:custDataLst>
              <p:tags r:id="rId10"/>
            </p:custDataLst>
          </p:nvPr>
        </p:nvSpPr>
        <p:spPr>
          <a:xfrm>
            <a:off x="2987749" y="7096745"/>
            <a:ext cx="4464496" cy="738664"/>
          </a:xfrm>
          <a:prstGeom prst="rect">
            <a:avLst/>
          </a:prstGeom>
          <a:noFill/>
        </p:spPr>
        <p:txBody>
          <a:bodyPr wrap="square">
            <a:spAutoFit/>
          </a:bodyPr>
          <a:lstStyle/>
          <a:p>
            <a:pPr marR="0" algn="just" defTabSz="464820">
              <a:buClrTx/>
              <a:buSzTx/>
              <a:buFontTx/>
              <a:buNone/>
              <a:defRPr/>
            </a:pPr>
            <a:r>
              <a:rPr lang="pt-BR" sz="1050" dirty="0">
                <a:solidFill>
                  <a:schemeClr val="tx1"/>
                </a:solidFill>
                <a:latin typeface="+mn-lt"/>
              </a:rPr>
              <a:t>Ao analisar todos os itens que constam no portal, os mesmos são agrupados em </a:t>
            </a:r>
            <a:r>
              <a:rPr lang="pt-BR" sz="1050" b="1" dirty="0">
                <a:solidFill>
                  <a:schemeClr val="tx1"/>
                </a:solidFill>
                <a:latin typeface="+mn-lt"/>
              </a:rPr>
              <a:t>3 grandes categorias</a:t>
            </a:r>
            <a:r>
              <a:rPr lang="pt-BR" sz="1050" dirty="0">
                <a:solidFill>
                  <a:schemeClr val="tx1"/>
                </a:solidFill>
                <a:latin typeface="+mn-lt"/>
              </a:rPr>
              <a:t>. </a:t>
            </a:r>
          </a:p>
          <a:p>
            <a:pPr marR="0" algn="just" defTabSz="464820">
              <a:buClrTx/>
              <a:buSzTx/>
              <a:buFontTx/>
              <a:buNone/>
              <a:defRPr/>
            </a:pPr>
            <a:r>
              <a:rPr lang="pt-BR" sz="1050" dirty="0">
                <a:solidFill>
                  <a:schemeClr val="tx1"/>
                </a:solidFill>
                <a:latin typeface="+mn-lt"/>
              </a:rPr>
              <a:t>Viu-se que cerca de 90,7% são itens relacionados a serviços, 8,2% são itens de materiais e 1,1% soluções de Tecnologia da Informação e Comunicação. </a:t>
            </a:r>
          </a:p>
        </p:txBody>
      </p:sp>
      <p:sp>
        <p:nvSpPr>
          <p:cNvPr id="6" name="CaixaDeTexto 15">
            <a:extLst>
              <a:ext uri="{FF2B5EF4-FFF2-40B4-BE49-F238E27FC236}">
                <a16:creationId xmlns:a16="http://schemas.microsoft.com/office/drawing/2014/main" id="{3915822A-6BF3-0170-78A7-D5F50E67D10B}"/>
              </a:ext>
            </a:extLst>
          </p:cNvPr>
          <p:cNvSpPr txBox="1"/>
          <p:nvPr/>
        </p:nvSpPr>
        <p:spPr>
          <a:xfrm>
            <a:off x="315595" y="1673498"/>
            <a:ext cx="6853238" cy="430887"/>
          </a:xfrm>
          <a:prstGeom prst="rect">
            <a:avLst/>
          </a:prstGeom>
          <a:noFill/>
        </p:spPr>
        <p:txBody>
          <a:bodyPr wrap="square">
            <a:spAutoFit/>
          </a:bodyPr>
          <a:lstStyle/>
          <a:p>
            <a:pPr marR="0" algn="ctr" defTabSz="464820">
              <a:buClrTx/>
              <a:buSzTx/>
              <a:buFontTx/>
              <a:buNone/>
              <a:defRPr/>
            </a:pPr>
            <a:r>
              <a:rPr lang="pt-BR" sz="1100" noProof="0" dirty="0">
                <a:solidFill>
                  <a:schemeClr val="tx1"/>
                </a:solidFill>
                <a:latin typeface="+mn-lt"/>
                <a:ea typeface="Droid Sans Fallback" charset="0"/>
                <a:cs typeface="Droid Sans Fallback" charset="0"/>
                <a:sym typeface="+mn-ea"/>
              </a:rPr>
              <a:t>Luciana Laura Gusmão Cordeiro, Secretaria de Estado da Infraestrutura,  </a:t>
            </a:r>
            <a:r>
              <a:rPr lang="pt-BR" sz="1100" noProof="0" dirty="0">
                <a:solidFill>
                  <a:schemeClr val="tx1"/>
                </a:solidFill>
                <a:latin typeface="+mn-lt"/>
                <a:ea typeface="Droid Sans Fallback" charset="0"/>
                <a:cs typeface="Droid Sans Fallback" charset="0"/>
                <a:sym typeface="+mn-ea"/>
                <a:hlinkClick r:id="rId19"/>
              </a:rPr>
              <a:t>luciana.cordeiro.110@ufrn.edu.br</a:t>
            </a:r>
            <a:r>
              <a:rPr lang="pt-BR" sz="1100" noProof="0" dirty="0">
                <a:solidFill>
                  <a:schemeClr val="tx1"/>
                </a:solidFill>
                <a:latin typeface="+mn-lt"/>
                <a:ea typeface="Droid Sans Fallback" charset="0"/>
                <a:cs typeface="Droid Sans Fallback" charset="0"/>
                <a:sym typeface="+mn-ea"/>
              </a:rPr>
              <a:t> </a:t>
            </a:r>
          </a:p>
          <a:p>
            <a:pPr algn="ctr" defTabSz="464820">
              <a:defRPr/>
            </a:pPr>
            <a:r>
              <a:rPr lang="pt-BR" sz="1100" noProof="0" dirty="0">
                <a:solidFill>
                  <a:schemeClr val="tx1"/>
                </a:solidFill>
                <a:latin typeface="+mn-lt"/>
                <a:ea typeface="Droid Sans Fallback" charset="0"/>
                <a:cs typeface="Droid Sans Fallback" charset="0"/>
                <a:sym typeface="+mn-ea"/>
              </a:rPr>
              <a:t>Janyelle Paixao </a:t>
            </a:r>
            <a:r>
              <a:rPr lang="pt-BR" sz="1100" dirty="0">
                <a:solidFill>
                  <a:schemeClr val="tx1"/>
                </a:solidFill>
                <a:latin typeface="+mn-lt"/>
                <a:ea typeface="Droid Sans Fallback" charset="0"/>
                <a:cs typeface="Droid Sans Fallback" charset="0"/>
                <a:sym typeface="+mn-ea"/>
              </a:rPr>
              <a:t>d</a:t>
            </a:r>
            <a:r>
              <a:rPr lang="pt-BR" sz="1100" noProof="0" dirty="0">
                <a:solidFill>
                  <a:schemeClr val="tx1"/>
                </a:solidFill>
                <a:latin typeface="+mn-lt"/>
                <a:ea typeface="Droid Sans Fallback" charset="0"/>
                <a:cs typeface="Droid Sans Fallback" charset="0"/>
                <a:sym typeface="+mn-ea"/>
              </a:rPr>
              <a:t>e Souza, Secretaria de Estado da Infraestrutura, </a:t>
            </a:r>
            <a:r>
              <a:rPr lang="pt-BR" sz="1100" b="0" i="0" dirty="0">
                <a:solidFill>
                  <a:srgbClr val="5E5E5E"/>
                </a:solidFill>
                <a:effectLst/>
                <a:highlight>
                  <a:srgbClr val="FFFFFF"/>
                </a:highlight>
                <a:latin typeface="Google Sans"/>
                <a:hlinkClick r:id="rId20"/>
              </a:rPr>
              <a:t>janyellepaixao70@gmail.com</a:t>
            </a:r>
            <a:r>
              <a:rPr lang="pt-BR" sz="1100" b="0" i="0" dirty="0">
                <a:solidFill>
                  <a:srgbClr val="5E5E5E"/>
                </a:solidFill>
                <a:effectLst/>
                <a:highlight>
                  <a:srgbClr val="FFFFFF"/>
                </a:highlight>
                <a:latin typeface="Google Sans"/>
              </a:rPr>
              <a:t> </a:t>
            </a:r>
            <a:endParaRPr kumimoji="0" lang="pt-BR" sz="1100" kern="1200" cap="none" spc="0" normalizeH="0" baseline="0" noProof="0" dirty="0">
              <a:solidFill>
                <a:schemeClr val="tx1"/>
              </a:solidFill>
              <a:latin typeface="+mn-lt"/>
              <a:ea typeface="Droid Sans Fallback" charset="0"/>
              <a:cs typeface="Droid Sans Fallback" charset="0"/>
            </a:endParaRPr>
          </a:p>
        </p:txBody>
      </p:sp>
    </p:spTree>
    <p:extLst>
      <p:ext uri="{BB962C8B-B14F-4D97-AF65-F5344CB8AC3E}">
        <p14:creationId xmlns:p14="http://schemas.microsoft.com/office/powerpoint/2010/main" val="1798271551"/>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A96FA171AC7B48A1E90B891719D85C" ma:contentTypeVersion="16" ma:contentTypeDescription="Create a new document." ma:contentTypeScope="" ma:versionID="4e1f71e7e4d35e135e9b6fb7adb7a984">
  <xsd:schema xmlns:xsd="http://www.w3.org/2001/XMLSchema" xmlns:xs="http://www.w3.org/2001/XMLSchema" xmlns:p="http://schemas.microsoft.com/office/2006/metadata/properties" xmlns:ns3="2a5e2396-d13a-4da9-bca0-073503c867c4" xmlns:ns4="6b4d1909-c9db-4f34-aea3-f94fdb70e0f4" targetNamespace="http://schemas.microsoft.com/office/2006/metadata/properties" ma:root="true" ma:fieldsID="19c580471ab39c25de667f712b212095" ns3:_="" ns4:_="">
    <xsd:import namespace="2a5e2396-d13a-4da9-bca0-073503c867c4"/>
    <xsd:import namespace="6b4d1909-c9db-4f34-aea3-f94fdb70e0f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5e2396-d13a-4da9-bca0-073503c86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4d1909-c9db-4f34-aea3-f94fdb70e0f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a5e2396-d13a-4da9-bca0-073503c867c4" xsi:nil="true"/>
  </documentManagement>
</p:properties>
</file>

<file path=customXml/itemProps1.xml><?xml version="1.0" encoding="utf-8"?>
<ds:datastoreItem xmlns:ds="http://schemas.openxmlformats.org/officeDocument/2006/customXml" ds:itemID="{D225BDC7-B32E-4D5E-96B8-6D7A55C83010}">
  <ds:schemaRefs>
    <ds:schemaRef ds:uri="http://schemas.microsoft.com/office/2006/metadata/contentType"/>
    <ds:schemaRef ds:uri="http://schemas.microsoft.com/office/2006/metadata/properties/metaAttributes"/>
    <ds:schemaRef ds:uri="http://www.w3.org/2000/xmlns/"/>
    <ds:schemaRef ds:uri="http://www.w3.org/2001/XMLSchema"/>
    <ds:schemaRef ds:uri="2a5e2396-d13a-4da9-bca0-073503c867c4"/>
    <ds:schemaRef ds:uri="6b4d1909-c9db-4f34-aea3-f94fdb70e0f4"/>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86A507-775A-4049-A396-EDC52E71C7D4}">
  <ds:schemaRefs>
    <ds:schemaRef ds:uri="http://schemas.microsoft.com/sharepoint/v3/contenttype/forms"/>
  </ds:schemaRefs>
</ds:datastoreItem>
</file>

<file path=customXml/itemProps3.xml><?xml version="1.0" encoding="utf-8"?>
<ds:datastoreItem xmlns:ds="http://schemas.openxmlformats.org/officeDocument/2006/customXml" ds:itemID="{ED531EBE-1470-4EAD-BF09-28759C2C071D}">
  <ds:schemaRefs>
    <ds:schemaRef ds:uri="http://schemas.microsoft.com/office/2006/metadata/properties"/>
    <ds:schemaRef ds:uri="http://www.w3.org/2000/xmlns/"/>
    <ds:schemaRef ds:uri="2a5e2396-d13a-4da9-bca0-073503c867c4"/>
    <ds:schemaRef ds:uri="http://www.w3.org/2001/XMLSchema-instan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85</TotalTime>
  <Words>850</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DejaVu Sans</vt:lpstr>
      <vt:lpstr>Google Sans</vt:lpstr>
      <vt:lpstr>Times</vt:lpstr>
      <vt:lpstr>Times New Roman</vt:lpstr>
      <vt:lpstr>Tema do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XXI SEMINARIO DE PESQUISA DO CCSA</dc:title>
  <dc:creator>ASSTEC</dc:creator>
  <cp:lastModifiedBy>LUCIANA LAURA GUSMAO CORDEIRO</cp:lastModifiedBy>
  <cp:revision>41</cp:revision>
  <dcterms:created xsi:type="dcterms:W3CDTF">2015-12-02T19:07:00Z</dcterms:created>
  <dcterms:modified xsi:type="dcterms:W3CDTF">2024-07-31T10:16:34Z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y fmtid="{D5CDD505-2E9C-101B-9397-08002B2CF9AE}" pid="4" name="ContentTypeId">
    <vt:lpwstr>0x01010059A96FA171AC7B48A1E90B891719D85C</vt:lpwstr>
  </property>
</Properties>
</file>