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1800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ikBBGiApaS28giCoVqIyPIODv9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879" y="-2649"/>
            <a:ext cx="7571700" cy="106971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437528" y="1219210"/>
            <a:ext cx="7010400" cy="708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i="0" lang="pt-BR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Cores no mar: desafios enfrentados por mulheres marisqueiras do Rio Grande do Norte </a:t>
            </a:r>
            <a:endParaRPr b="1" i="0" sz="20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368015" y="1939753"/>
            <a:ext cx="67563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0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Caroline Tertulino da Silva, Universidade Federal do Rio Grande do Norte, Caroline.tertulino123@gmail.com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225075" y="2361838"/>
            <a:ext cx="70422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partir dos estudos e pesquisas realizados, seguindo as atividades do plano de trabalho “cores no mar: mulheres negras e redes de trabalho”, buscaremos apresentar os principais desafios e reflexões  sobre as condições de trabalho das mulheres marisqueiras do Rio Grande do Norte. 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961650" y="7325950"/>
            <a:ext cx="3427500" cy="323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REFERÊNCIAS </a:t>
            </a:r>
            <a:r>
              <a:rPr b="0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(principais)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DIAS, Thelma Lúcia Pereira; ROSA, Ricardo de Souza; DAMASCENO, Luis Carlos Pereira. Aspectos socioeconômicos, percepção ambiental e perspectivas das mulheres marisqueiras da Reserva de Desenvolvimento Sustentável Ponta do Tubarão (Rio Grande do Norte, Brasil). </a:t>
            </a:r>
            <a:r>
              <a:rPr b="1" i="0" lang="pt-BR" sz="12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Gaia Scientia</a:t>
            </a:r>
            <a:r>
              <a:rPr b="0" i="0" lang="pt-BR" sz="12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, [</a:t>
            </a:r>
            <a:r>
              <a:rPr b="0" i="1" lang="pt-BR" sz="12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s. l.</a:t>
            </a:r>
            <a:r>
              <a:rPr b="0" i="0" lang="pt-BR" sz="12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], ed. 1, 2007.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MEDEIROS, Patricia Jeanny Araújo Cavalcanti; MILLER, Francisca de Souza. “Pra Defender Meu Território, Viro Enxu” - Sobre A Luta Das Mulheres Em Defesa Do Território Tradicional De Pesca De Enxu Queimado – Rn. TESSITURAS , Pelotas | RS, v. 11, ed. 1, jan-jun 2023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235700" y="3277100"/>
            <a:ext cx="34275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OBJETIVOS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b="0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Identificar os principais desafios enfrentados por mulheres marisqueiras no RN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b="0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Refletir sobre como se processa a divisão social e sexual do trabalho diante das condições de gênero, classe e raça. 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976050" y="3192846"/>
            <a:ext cx="3398700" cy="19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METODOLOGIA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pt-BR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pesquisa foi direcionada tendo como base o método materialista histórico-dialético, seguindo a metodologia qualitativa. Considerando a importância dos materiais coletados, como também a  concretude da realidade e os fatores sociais  de classe, raça e gênero que atravessam a vida dessas mulheres marisqueiras, como também a realidade do território em que estão inseridas. 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239088" y="4945975"/>
            <a:ext cx="7081500" cy="24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RESULTADOS</a:t>
            </a:r>
            <a:endParaRPr b="1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Nos materiais analisados identificamos como principais desafios os seguintes: a) As condições precárias de trabalho, b) A falta de reconhecimento e valorização com baixos rendimentos em comparação ao tempo trabalhado, c)  Dupla jornada de trabalho e a deterioração crescente do ambiente de coleta dos mariscos. Historicamente, o trabalho das mulheres marisqueiras é mantido na informalidade, sendo este trabalho executado, sobretudo, por mulheres negras, para além disso como aponta Dias, Rosa e Damasceno (2007, p.32) essas mulheres são “alijadas ao acesso à educação, ao direito, não reconhecido por sua própria organização, a colônia de pescadores.”, esse fator dificulta a busca pelos seus direitos, tendo em vista que, não se sentem amparadas, ou mesmo representadas pela organização que representa sua profissão.  Sendo assim, essas condições e desafios reforçam o caráter de exploração e subordinação, tendo em vista que a maioria dessas mulheres desconhecem seus direitos trabalhistas. 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1613" y="98425"/>
            <a:ext cx="3005136" cy="120015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"/>
          <p:cNvSpPr txBox="1"/>
          <p:nvPr/>
        </p:nvSpPr>
        <p:spPr>
          <a:xfrm>
            <a:off x="325750" y="7325950"/>
            <a:ext cx="34671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chemeClr val="dk1"/>
                </a:solidFill>
              </a:rPr>
              <a:t>CONCLUSÃO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</a:rPr>
              <a:t>A análise das informações expostas aqui, nos permitiu refletir criticamente sobre a relação entre as condições de trabalho das mulheres com a divisão sexual do trabalho  que está diretamente baseada nos moldes estabelecidos pelo sistema capitalista. Não obstante, os padrões de exploração reforçam a permanência dos preconceitos associados  a classe social e a raça nos espaços de trabalho, tendo em vistas a realidade das comunidades pesqueiras tradicionais. 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