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7559675" cy="1069181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mover o slide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pt-BR" sz="2000" spc="-1" strike="noStrike">
                <a:latin typeface="Arial"/>
              </a:rPr>
              <a:t>Clique para editar o formato de notas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pt-BR" sz="1400" spc="-1" strike="noStrike">
                <a:latin typeface="Times New Roman"/>
              </a:rPr>
              <a:t>&lt;cabeçalho&gt;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pc="-1" strike="noStrike"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pt-BR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pt-BR" sz="1400" spc="-1" strike="noStrike">
                <a:latin typeface="Times New Roman"/>
              </a:defRPr>
            </a:lvl1pPr>
          </a:lstStyle>
          <a:p>
            <a:pPr indent="0" algn="r">
              <a:buNone/>
            </a:pPr>
            <a:fld id="{374882B7-3E82-4D6B-B120-652765D210F0}" type="slidenum">
              <a:rPr b="0" lang="pt-BR" sz="1400" spc="-1" strike="noStrike">
                <a:latin typeface="Times New Roman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ldNum" idx="7"/>
          </p:nvPr>
        </p:nvSpPr>
        <p:spPr>
          <a:xfrm>
            <a:off x="4278240" y="10156680"/>
            <a:ext cx="3277080" cy="530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>
              <a:buNone/>
              <a:defRPr b="0" lang="pt-BR" sz="2400" spc="-1" strike="noStrike">
                <a:latin typeface="Times New Roman"/>
              </a:defRPr>
            </a:lvl1pPr>
          </a:lstStyle>
          <a:p>
            <a:pPr indent="0">
              <a:buNone/>
            </a:pPr>
            <a:endParaRPr b="0" lang="pt-BR" sz="2400" spc="-1" strike="noStrike">
              <a:latin typeface="Times New Roman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ldImg"/>
          </p:nvPr>
        </p:nvSpPr>
        <p:spPr>
          <a:xfrm>
            <a:off x="2362320" y="812880"/>
            <a:ext cx="2833200" cy="4008240"/>
          </a:xfrm>
          <a:prstGeom prst="rect">
            <a:avLst/>
          </a:prstGeom>
          <a:ln w="0">
            <a:noFill/>
          </a:ln>
        </p:spPr>
      </p:sp>
      <p:sp>
        <p:nvSpPr>
          <p:cNvPr id="63" name="Text Box 2"/>
          <p:cNvSpPr/>
          <p:nvPr/>
        </p:nvSpPr>
        <p:spPr>
          <a:xfrm>
            <a:off x="755640" y="5078520"/>
            <a:ext cx="6047280" cy="48106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DD54196-AE2A-408C-9824-06D981714A0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3AACEB-D9AA-43E7-A245-7C041181FC1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4427F4-B27A-4E5C-92C3-AFF6C298C5F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D39D73D-20AC-4B4D-928A-D6ADB81829A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F17A9C5-47E3-4323-BC10-36AFF918F24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045BB4-7039-47F3-9A8A-8CBC95848C8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6121419-38BA-4894-BC04-83CA4D060B2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D162D4-43CA-4C37-A14E-4C75FAC2D86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7006208-B241-4579-A2A0-F934248460F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F370D21-AA3F-455B-9218-03DF248A51E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70774D2-A247-47B0-9024-3B8EBC5FD85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9B72E8-28D1-4EAF-8350-6C322A6C0BC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503440" y="9909000"/>
            <a:ext cx="2551680" cy="56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5338800" y="990900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2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13E30EA4-EA1E-461D-99AB-C01097EE9CD6}" type="slidenum">
              <a:rPr b="0" lang="pt-BR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519120" y="990900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m 1" descr=""/>
          <p:cNvPicPr/>
          <p:nvPr/>
        </p:nvPicPr>
        <p:blipFill>
          <a:blip r:embed="rId1"/>
          <a:stretch/>
        </p:blipFill>
        <p:spPr>
          <a:xfrm>
            <a:off x="0" y="-4680"/>
            <a:ext cx="7570800" cy="10695960"/>
          </a:xfrm>
          <a:prstGeom prst="rect">
            <a:avLst/>
          </a:prstGeom>
          <a:ln w="9525">
            <a:noFill/>
          </a:ln>
        </p:spPr>
      </p:pic>
      <p:sp>
        <p:nvSpPr>
          <p:cNvPr id="48" name="CaixaDeTexto 3"/>
          <p:cNvSpPr/>
          <p:nvPr/>
        </p:nvSpPr>
        <p:spPr>
          <a:xfrm>
            <a:off x="251280" y="1149840"/>
            <a:ext cx="7009200" cy="699480"/>
          </a:xfrm>
          <a:prstGeom prst="rect">
            <a:avLst/>
          </a:prstGeom>
          <a:noFill/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20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Plataformização do Trabalho: caracterização e desdobramentos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49" name="CaixaDeTexto 15"/>
          <p:cNvSpPr/>
          <p:nvPr/>
        </p:nvSpPr>
        <p:spPr>
          <a:xfrm>
            <a:off x="333360" y="1802880"/>
            <a:ext cx="6755400" cy="57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Daviton Gurgel Guerra Fernandes, UFRN, daviton.gurgel@ufrn.br</a:t>
            </a:r>
            <a:endParaRPr b="0" lang="pt-BR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Rogério Luiz Moreira Júnior, UFRN, rogerio.luiz.moreira.095@ufrn.edu.br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50" name="CaixaDeTexto 2"/>
          <p:cNvSpPr/>
          <p:nvPr/>
        </p:nvSpPr>
        <p:spPr>
          <a:xfrm>
            <a:off x="4189320" y="4255920"/>
            <a:ext cx="26485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8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Imagem </a:t>
            </a:r>
            <a:r>
              <a:rPr b="0" lang="pt-BR" sz="12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(caso seja oportuno)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51" name="CaixaDeTexto 25"/>
          <p:cNvSpPr/>
          <p:nvPr/>
        </p:nvSpPr>
        <p:spPr>
          <a:xfrm>
            <a:off x="625320" y="7539120"/>
            <a:ext cx="26467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8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Imagem </a:t>
            </a:r>
            <a:r>
              <a:rPr b="0" lang="pt-BR" sz="12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(caso seja oportuno)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52" name="CaixaDeTexto 18"/>
          <p:cNvSpPr/>
          <p:nvPr/>
        </p:nvSpPr>
        <p:spPr>
          <a:xfrm>
            <a:off x="268200" y="2394720"/>
            <a:ext cx="6852240" cy="13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INTRODUÇÃO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A partir das recentes transformações nas relações laborais, decorrentes do desenvolvimento tecnológico, configura-se uma nova organização social do trabalho, em que se verifica uma intensa precarização, ao serem negados os direitos trabalhistas e previdenciários a toda uma categoria de trabalhadores.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53" name="CaixaDeTexto 20"/>
          <p:cNvSpPr/>
          <p:nvPr/>
        </p:nvSpPr>
        <p:spPr>
          <a:xfrm>
            <a:off x="3637080" y="7898040"/>
            <a:ext cx="3423600" cy="206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REFERÊNCIAS</a:t>
            </a:r>
            <a:r>
              <a:rPr b="1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 </a:t>
            </a: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(principais)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ANTUNES, Ricardo (org.). </a:t>
            </a:r>
            <a:r>
              <a:rPr b="1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Uberização, Trabalho Digital e Indústria 4.0</a:t>
            </a: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. 1. ed. São Paulo: Boitempo, 2020.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KALIL, Renan Bernardi. </a:t>
            </a:r>
            <a:r>
              <a:rPr b="1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A regulação do trabalho via plataformas digitais</a:t>
            </a: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. São Paulo: Blucher, 2020.</a:t>
            </a:r>
            <a:endParaRPr b="0" lang="pt-BR" sz="1400" spc="-1" strike="noStrike">
              <a:latin typeface="Arial"/>
            </a:endParaRPr>
          </a:p>
        </p:txBody>
      </p:sp>
      <p:sp>
        <p:nvSpPr>
          <p:cNvPr id="54" name="CaixaDeTexto 19"/>
          <p:cNvSpPr/>
          <p:nvPr/>
        </p:nvSpPr>
        <p:spPr>
          <a:xfrm>
            <a:off x="245520" y="3639600"/>
            <a:ext cx="3426480" cy="20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OBJETIVOS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1 – Analisar a dinâmica das novas relações de trabalho;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2 – Caracterizar o processo de plataformização do trabalho;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3 – Apontar possibilidades para atenuar as problemáticas em torno da plataformização.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55" name="CaixaDeTexto 20"/>
          <p:cNvSpPr/>
          <p:nvPr/>
        </p:nvSpPr>
        <p:spPr>
          <a:xfrm>
            <a:off x="216000" y="7512120"/>
            <a:ext cx="3351960" cy="255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CONCLUSÃO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Apesar dos plataformizados não configurarem uma categoria homogênea, sendo em sua maioria motoristas e entregadores, é urgente a necessidade de regulamentação  dessas atividades, no sentido de propiciar a esses trabalhadores o acesso à proteção social via direitos trabalhistas e previdenciários.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56" name="CaixaDeTexto 23"/>
          <p:cNvSpPr/>
          <p:nvPr/>
        </p:nvSpPr>
        <p:spPr>
          <a:xfrm>
            <a:off x="3672000" y="3707280"/>
            <a:ext cx="3349800" cy="13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METODOLOGIA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A estratégia metodológica adotada foi a pesquisa bibliográfica, consultando-se livros e artigos científicos acerca do tema.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57" name="CaixaDeTexto 24"/>
          <p:cNvSpPr/>
          <p:nvPr/>
        </p:nvSpPr>
        <p:spPr>
          <a:xfrm>
            <a:off x="3637080" y="5087520"/>
            <a:ext cx="3489480" cy="279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RESULTADOS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1 – Fenômeno predominantemente urbano, caracterizado pela informalidade e pelo pagamento por tarefa, resultando em baixa remuneração e longas jornadas de trabalho.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2 – Subordinação à gestão algorítmica.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3 – Organização em sindicatos e associações ainda incipiente.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4 – Inexistência de legislação que regulamente essas atividades.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58" name="CaixaDeTexto 25"/>
          <p:cNvSpPr/>
          <p:nvPr/>
        </p:nvSpPr>
        <p:spPr>
          <a:xfrm>
            <a:off x="684000" y="7165440"/>
            <a:ext cx="2558520" cy="309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8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Imagem </a:t>
            </a:r>
            <a:r>
              <a:rPr b="0" lang="pt-BR" sz="12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(caso seja oportuno)</a:t>
            </a:r>
            <a:endParaRPr b="0" lang="pt-BR" sz="1200" spc="-1" strike="noStrike">
              <a:latin typeface="Arial"/>
            </a:endParaRPr>
          </a:p>
        </p:txBody>
      </p:sp>
      <p:pic>
        <p:nvPicPr>
          <p:cNvPr id="59" name="Imagem 8" descr=""/>
          <p:cNvPicPr/>
          <p:nvPr/>
        </p:nvPicPr>
        <p:blipFill>
          <a:blip r:embed="rId2"/>
          <a:stretch/>
        </p:blipFill>
        <p:spPr>
          <a:xfrm>
            <a:off x="293760" y="117360"/>
            <a:ext cx="3004200" cy="1199160"/>
          </a:xfrm>
          <a:prstGeom prst="rect">
            <a:avLst/>
          </a:prstGeom>
          <a:ln w="9525">
            <a:noFill/>
          </a:ln>
        </p:spPr>
      </p:pic>
      <p:sp>
        <p:nvSpPr>
          <p:cNvPr id="60" name="CaixaDeTexto 59"/>
          <p:cNvSpPr/>
          <p:nvPr/>
        </p:nvSpPr>
        <p:spPr>
          <a:xfrm>
            <a:off x="350640" y="5703120"/>
            <a:ext cx="3161160" cy="149436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Imagem: Rovena Rosa/Agência Brasil</a:t>
            </a:r>
            <a:endParaRPr b="0" lang="pt-BR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Application>LibreOffice/7.4.0.3$Windows_X86_64 LibreOffice_project/f85e47c08ddd19c015c0114a68350214f7066f5a</Application>
  <AppVersion>15.0000</AppVersion>
  <Words>293</Words>
  <Paragraphs>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  <dc:description/>
  <dc:language>pt-BR</dc:language>
  <cp:lastModifiedBy/>
  <dcterms:modified xsi:type="dcterms:W3CDTF">2024-07-31T14:00:09Z</dcterms:modified>
  <cp:revision>43</cp:revision>
  <dc:subject/>
  <dc:title>XXI SEMINARIO DE PESQUISA DO CCSA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  <property fmtid="{D5CDD505-2E9C-101B-9397-08002B2CF9AE}" pid="4" name="Notes">
    <vt:i4>1</vt:i4>
  </property>
  <property fmtid="{D5CDD505-2E9C-101B-9397-08002B2CF9AE}" pid="5" name="PresentationFormat">
    <vt:lpwstr>Personalizar</vt:lpwstr>
  </property>
  <property fmtid="{D5CDD505-2E9C-101B-9397-08002B2CF9AE}" pid="6" name="Slides">
    <vt:i4>1</vt:i4>
  </property>
</Properties>
</file>