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1800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W2ykYKyHOkToqefjZCQGv9fPY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003" y="-264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74618" y="1528445"/>
            <a:ext cx="7010400" cy="553957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i="0" lang="pt-BR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MARICULTURA DE MACROALGAS E ASSOCIATIVISMO: considerações sobre incubação e tecnologias sociais</a:t>
            </a:r>
            <a:endParaRPr b="1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01696" y="1794960"/>
            <a:ext cx="6756300" cy="9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Maria Eduarda Santos Silva, Maria Luiza Santos Nascimento, Vitória Vivian Cardoso da Silva Aragão, Universidade Federal do Rio Grande do Norte, eduarda.santos.707@ufrn.edu.br, luiza.santos.711@ufrn.edu.br, vitoria.vivian.057@ufrn.edu.br</a:t>
            </a:r>
            <a:r>
              <a:rPr b="0" i="0" lang="pt-BR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53261" y="2686198"/>
            <a:ext cx="68532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partir do projeto “Maricultura de Macroalgas: tecnologia social e organização de grupos produtivos no Rio Grande do Norte” a Incubadora de Iniciativas e Empreendimentos Solidários (INICIES) contribui no fortalecimento da Associação de Maricultura e Beneficiamento de Algas de Pitangui (AMBAP), localizada em Extremoz-RN. O processo de incubação busca acompanhar o desenvolvimento das atividades de maricultura (cultivo e coleta) e de beneficiamento de macroalgas marinhas com base na sustentabilidade socioambiental e no fortalecimento do associativismo com autonomia e protagonismo de mulheres.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748050" y="8249300"/>
            <a:ext cx="23874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NETTO, José Paulo. Introdução ao método da teoria social. </a:t>
            </a: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Serviço Social: direitos sociais e competências profissionais.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Brasília: CFESS/ABEPSS, p. 1-37 , 2009.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55385" y="4013260"/>
            <a:ext cx="3188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presente trabalho visa refletir criticamente sobre os avanços e desafios da extensão universitária a partir dos processos de incubação que são realizados pela INICIES no projeto de Maricultura de Macroalgas, especificamente junto à AMBAP, em Pitangui.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727450" y="6271260"/>
            <a:ext cx="3408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47235" y="8181075"/>
            <a:ext cx="42783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Apesar dos desafios nos processos de incubação, quando os mesmos são orientados pela concepção e metodologia da educação popular, pode-se avançar na construção da autonomia de organizações associativas populares, sendo orientadas pelos princípios de autogestão da economia solidária. Dessa forma, a atuação junto à AMBAP tem sido um rico aprendizado que pode orientar a execução do projeto junto a outros grupos e organizações que atuam com a maricultura de macroalgas.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626499" y="4013252"/>
            <a:ext cx="36099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 base na revisão da literatura e nos estudos documentais, foram coletadas e analisadas informações tendo por orientação o método histórico dialético, possibilitando a abordagem crítica dos processos e dos conhecimentos acumulados a partir da realidade histórica concreta (NETTO, 2009). 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"/>
          <p:cNvSpPr txBox="1"/>
          <p:nvPr/>
        </p:nvSpPr>
        <p:spPr>
          <a:xfrm>
            <a:off x="347225" y="5325825"/>
            <a:ext cx="68652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âmbito do projeto de Maricultura de Macroalgas, a incubação realizada pela INICIES concentrou-se na comunidade de Pitangui. Com isso, foram tratadas as questões da organicidade e gestão da AMBAP, com a regularização d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quadro de associadas, atualização do estatuto e dos registros cartoriais. Esse processo visava enfrentar conflitos internos estabelecendo um modelo de gestão menos hierárquico e concentrador de poder de decisão. A partir de oficinas orientadas pela abordagem da educação popular, foram realizados estudos sobre a base legislativa e os modelos associativos, subsidiando a construção coletiva de alterações estatutárias. As mulheres da AMBAP resolveram adotar um novo formato de coordenação colegiada, de modo que possibilitasse a partilha das decisões e uma maior corresponsabilidade entre as mesmas. O processo de registro cartorial também foi um aprendizado sobre os cuidados com as obrigações de manutenção de regularidade da Associação, reduzindo a dependência em relação aos agentes externos. Finalmente, o processo de regularização fiscal junto ao setor de tributação do município, ao órgão municipal de vigilância sanitária e junto à receita federal, demonstraram o quanto é desafiador para aquelas mulheres manterem a regularidade de sua associação. Mesmo assim, o aprendizado no trato com os órgãos públicos poderá contribuir para o protagonismo das mulheres na condução da organização.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