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10692125" cx="7559675"/>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069">
          <p15:clr>
            <a:srgbClr val="A4A3A4"/>
          </p15:clr>
        </p15:guide>
        <p15:guide id="2" pos="2292">
          <p15:clr>
            <a:srgbClr val="A4A3A4"/>
          </p15:clr>
        </p15:guide>
      </p15:sldGuideLst>
    </p:ext>
    <p:ext uri="GoogleSlidesCustomDataVersion2">
      <go:slidesCustomData xmlns:go="http://customooxmlschemas.google.com/" r:id="rId7" roundtripDataSignature="AMtx7mjfP9xQCvFfwNOl81tjZEm0WhT49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069" orient="horz"/>
        <p:guide pos="2292"/>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 name="Shape 2"/>
        <p:cNvGrpSpPr/>
        <p:nvPr/>
      </p:nvGrpSpPr>
      <p:grpSpPr>
        <a:xfrm>
          <a:off x="0" y="0"/>
          <a:ext cx="0" cy="0"/>
          <a:chOff x="0" y="0"/>
          <a:chExt cx="0" cy="0"/>
        </a:xfrm>
      </p:grpSpPr>
      <p:sp>
        <p:nvSpPr>
          <p:cNvPr id="3" name="Google Shape;3;n"/>
          <p:cNvSpPr/>
          <p:nvPr/>
        </p:nvSpPr>
        <p:spPr>
          <a:xfrm>
            <a:off x="0" y="0"/>
            <a:ext cx="7559675" cy="10691813"/>
          </a:xfrm>
          <a:prstGeom prst="roundRect">
            <a:avLst>
              <a:gd fmla="val 19" name="adj"/>
            </a:avLst>
          </a:prstGeom>
          <a:solidFill>
            <a:srgbClr val="FFFFFF"/>
          </a:solidFill>
          <a:ln>
            <a:noFill/>
          </a:ln>
        </p:spPr>
        <p:txBody>
          <a:bodyPr anchorCtr="0" anchor="ctr" bIns="45700" lIns="91425" spcFirstLastPara="1" rIns="91425" wrap="square" tIns="45700">
            <a:noAutofit/>
          </a:bodyPr>
          <a:lstStyle/>
          <a:p>
            <a:pPr indent="0" lvl="0" marL="0" marR="0" rtl="0" algn="l">
              <a:lnSpc>
                <a:spcPct val="94000"/>
              </a:lnSpc>
              <a:spcBef>
                <a:spcPts val="0"/>
              </a:spcBef>
              <a:spcAft>
                <a:spcPts val="0"/>
              </a:spcAft>
              <a:buClr>
                <a:srgbClr val="000000"/>
              </a:buClr>
              <a:buSzPts val="1800"/>
              <a:buFont typeface="Times New Roman"/>
              <a:buNone/>
            </a:pPr>
            <a:r>
              <a:t/>
            </a:r>
            <a:endParaRPr b="0" i="0" sz="1800" u="none" cap="none" strike="noStrike">
              <a:solidFill>
                <a:schemeClr val="lt1"/>
              </a:solidFill>
              <a:latin typeface="Arial"/>
              <a:ea typeface="Arial"/>
              <a:cs typeface="Arial"/>
              <a:sym typeface="Arial"/>
            </a:endParaRPr>
          </a:p>
        </p:txBody>
      </p:sp>
      <p:sp>
        <p:nvSpPr>
          <p:cNvPr id="4" name="Google Shape;4;n"/>
          <p:cNvSpPr/>
          <p:nvPr>
            <p:ph idx="2" type="sldImg"/>
          </p:nvPr>
        </p:nvSpPr>
        <p:spPr>
          <a:xfrm>
            <a:off x="2362200" y="812800"/>
            <a:ext cx="2830513" cy="4005263"/>
          </a:xfrm>
          <a:custGeom>
            <a:rect b="b" l="l" r="r" t="t"/>
            <a:pathLst>
              <a:path extrusionOk="0" h="120000" w="120000">
                <a:moveTo>
                  <a:pt x="0" y="0"/>
                </a:moveTo>
                <a:lnTo>
                  <a:pt x="120000" y="0"/>
                </a:lnTo>
                <a:lnTo>
                  <a:pt x="120000" y="120000"/>
                </a:lnTo>
                <a:lnTo>
                  <a:pt x="0" y="120000"/>
                </a:lnTo>
                <a:close/>
              </a:path>
            </a:pathLst>
          </a:custGeom>
          <a:noFill/>
          <a:ln>
            <a:noFill/>
          </a:ln>
        </p:spPr>
      </p:sp>
      <p:sp>
        <p:nvSpPr>
          <p:cNvPr id="5" name="Google Shape;5;n"/>
          <p:cNvSpPr txBox="1"/>
          <p:nvPr>
            <p:ph idx="1" type="body"/>
          </p:nvPr>
        </p:nvSpPr>
        <p:spPr>
          <a:xfrm>
            <a:off x="755650" y="5078413"/>
            <a:ext cx="6045200" cy="4808538"/>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1pPr>
            <a:lvl2pPr indent="-228600" lvl="1" marL="9144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2pPr>
            <a:lvl3pPr indent="-228600" lvl="2" marL="13716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3pPr>
            <a:lvl4pPr indent="-228600" lvl="3" marL="18288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4pPr>
            <a:lvl5pPr indent="-228600" lvl="4" marL="22860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5pPr>
            <a:lvl6pPr indent="-228600" lvl="5" marL="2743200" marR="0" rtl="0" algn="l">
              <a:lnSpc>
                <a:spcPct val="100000"/>
              </a:lnSpc>
              <a:spcBef>
                <a:spcPts val="0"/>
              </a:spcBef>
              <a:spcAft>
                <a:spcPts val="0"/>
              </a:spcAft>
              <a:buClr>
                <a:srgbClr val="000000"/>
              </a:buClr>
              <a:buSzPts val="1400"/>
              <a:buFont typeface="Arial"/>
              <a:buNone/>
              <a:defRPr b="0" i="0" sz="124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4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4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40" u="none" cap="none" strike="noStrike">
                <a:solidFill>
                  <a:schemeClr val="dk1"/>
                </a:solidFill>
                <a:latin typeface="Calibri"/>
                <a:ea typeface="Calibri"/>
                <a:cs typeface="Calibri"/>
                <a:sym typeface="Calibri"/>
              </a:defRPr>
            </a:lvl9pPr>
          </a:lstStyle>
          <a:p/>
        </p:txBody>
      </p:sp>
      <p:sp>
        <p:nvSpPr>
          <p:cNvPr id="6" name="Google Shape;6;n"/>
          <p:cNvSpPr txBox="1"/>
          <p:nvPr>
            <p:ph idx="3" type="hdr"/>
          </p:nvPr>
        </p:nvSpPr>
        <p:spPr>
          <a:xfrm>
            <a:off x="0" y="0"/>
            <a:ext cx="3278188" cy="531813"/>
          </a:xfrm>
          <a:prstGeom prst="rect">
            <a:avLst/>
          </a:prstGeom>
          <a:noFill/>
          <a:ln>
            <a:noFill/>
          </a:ln>
        </p:spPr>
        <p:txBody>
          <a:bodyPr anchorCtr="0" anchor="t" bIns="0" lIns="0" spcFirstLastPara="1" rIns="0" wrap="square" tIns="0">
            <a:noAutofit/>
          </a:bodyPr>
          <a:lstStyle>
            <a:lvl1pPr lvl="0" marR="0" rtl="0" algn="l">
              <a:lnSpc>
                <a:spcPct val="93000"/>
              </a:lnSpc>
              <a:spcBef>
                <a:spcPts val="0"/>
              </a:spcBef>
              <a:spcAft>
                <a:spcPts val="0"/>
              </a:spcAft>
              <a:buClr>
                <a:srgbClr val="000000"/>
              </a:buClr>
              <a:buSzPts val="1400"/>
              <a:buFont typeface="Times New Roman"/>
              <a:buNone/>
              <a:defRPr b="0" i="0" sz="14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9pPr>
          </a:lstStyle>
          <a:p/>
        </p:txBody>
      </p:sp>
      <p:sp>
        <p:nvSpPr>
          <p:cNvPr id="7" name="Google Shape;7;n"/>
          <p:cNvSpPr txBox="1"/>
          <p:nvPr>
            <p:ph idx="10" type="dt"/>
          </p:nvPr>
        </p:nvSpPr>
        <p:spPr>
          <a:xfrm>
            <a:off x="4278313" y="0"/>
            <a:ext cx="3278188" cy="531813"/>
          </a:xfrm>
          <a:prstGeom prst="rect">
            <a:avLst/>
          </a:prstGeom>
          <a:noFill/>
          <a:ln>
            <a:noFill/>
          </a:ln>
        </p:spPr>
        <p:txBody>
          <a:bodyPr anchorCtr="0" anchor="t" bIns="0" lIns="0" spcFirstLastPara="1" rIns="0" wrap="square" tIns="0">
            <a:noAutofit/>
          </a:bodyPr>
          <a:lstStyle>
            <a:lvl1pPr lvl="0" marR="0" rtl="0" algn="r">
              <a:lnSpc>
                <a:spcPct val="93000"/>
              </a:lnSpc>
              <a:spcBef>
                <a:spcPts val="0"/>
              </a:spcBef>
              <a:spcAft>
                <a:spcPts val="0"/>
              </a:spcAft>
              <a:buClr>
                <a:srgbClr val="000000"/>
              </a:buClr>
              <a:buSzPts val="1400"/>
              <a:buFont typeface="Times New Roman"/>
              <a:buNone/>
              <a:defRPr b="0" i="0" sz="14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9pPr>
          </a:lstStyle>
          <a:p/>
        </p:txBody>
      </p:sp>
      <p:sp>
        <p:nvSpPr>
          <p:cNvPr id="8" name="Google Shape;8;n"/>
          <p:cNvSpPr txBox="1"/>
          <p:nvPr>
            <p:ph idx="11" type="ftr"/>
          </p:nvPr>
        </p:nvSpPr>
        <p:spPr>
          <a:xfrm>
            <a:off x="0" y="10156825"/>
            <a:ext cx="3278188" cy="531813"/>
          </a:xfrm>
          <a:prstGeom prst="rect">
            <a:avLst/>
          </a:prstGeom>
          <a:noFill/>
          <a:ln>
            <a:noFill/>
          </a:ln>
        </p:spPr>
        <p:txBody>
          <a:bodyPr anchorCtr="0" anchor="b" bIns="0" lIns="0" spcFirstLastPara="1" rIns="0" wrap="square" tIns="0">
            <a:noAutofit/>
          </a:bodyPr>
          <a:lstStyle>
            <a:lvl1pPr lvl="0" marR="0" rtl="0" algn="l">
              <a:lnSpc>
                <a:spcPct val="93000"/>
              </a:lnSpc>
              <a:spcBef>
                <a:spcPts val="0"/>
              </a:spcBef>
              <a:spcAft>
                <a:spcPts val="0"/>
              </a:spcAft>
              <a:buClr>
                <a:srgbClr val="000000"/>
              </a:buClr>
              <a:buSzPts val="1400"/>
              <a:buFont typeface="Times New Roman"/>
              <a:buNone/>
              <a:defRPr b="0" i="0" sz="14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9pPr>
          </a:lstStyle>
          <a:p/>
        </p:txBody>
      </p:sp>
      <p:sp>
        <p:nvSpPr>
          <p:cNvPr id="9" name="Google Shape;9;n"/>
          <p:cNvSpPr txBox="1"/>
          <p:nvPr>
            <p:ph idx="12" type="sldNum"/>
          </p:nvPr>
        </p:nvSpPr>
        <p:spPr>
          <a:xfrm>
            <a:off x="4278313" y="10156825"/>
            <a:ext cx="3278188" cy="531813"/>
          </a:xfrm>
          <a:prstGeom prst="rect">
            <a:avLst/>
          </a:prstGeom>
          <a:noFill/>
          <a:ln>
            <a:noFill/>
          </a:ln>
        </p:spPr>
        <p:txBody>
          <a:bodyPr anchorCtr="0" anchor="b" bIns="0" lIns="0" spcFirstLastPara="1" rIns="0" wrap="square" tIns="0">
            <a:noAutofit/>
          </a:bodyPr>
          <a:lstStyle/>
          <a:p>
            <a:pPr indent="0" lvl="0" marL="0" marR="0" rtl="0" algn="r">
              <a:lnSpc>
                <a:spcPct val="93000"/>
              </a:lnSpc>
              <a:spcBef>
                <a:spcPts val="0"/>
              </a:spcBef>
              <a:spcAft>
                <a:spcPts val="0"/>
              </a:spcAft>
              <a:buClr>
                <a:srgbClr val="000000"/>
              </a:buClr>
              <a:buSzPts val="1400"/>
              <a:buFont typeface="Times New Roman"/>
              <a:buNone/>
            </a:pPr>
            <a:fld id="{00000000-1234-1234-1234-123412341234}" type="slidenum">
              <a:rPr b="0" i="0" lang="pt-BR" sz="1400" u="none" cap="none" strike="noStrike">
                <a:solidFill>
                  <a:srgbClr val="000000"/>
                </a:solidFill>
                <a:latin typeface="Times New Roman"/>
                <a:ea typeface="Times New Roman"/>
                <a:cs typeface="Times New Roman"/>
                <a:sym typeface="Times New Roman"/>
              </a:rPr>
              <a:t>‹#›</a:t>
            </a:fld>
            <a:endParaRPr b="0" i="0" sz="1400" u="none" cap="none" strike="noStrike">
              <a:solidFill>
                <a:srgbClr val="000000"/>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1:notes"/>
          <p:cNvSpPr txBox="1"/>
          <p:nvPr>
            <p:ph idx="12" type="sldNum"/>
          </p:nvPr>
        </p:nvSpPr>
        <p:spPr>
          <a:xfrm>
            <a:off x="4278313" y="10156825"/>
            <a:ext cx="3278187" cy="531813"/>
          </a:xfrm>
          <a:prstGeom prst="rect">
            <a:avLst/>
          </a:prstGeom>
          <a:noFill/>
          <a:ln>
            <a:noFill/>
          </a:ln>
        </p:spPr>
        <p:txBody>
          <a:bodyPr anchorCtr="0" anchor="b" bIns="0" lIns="0" spcFirstLastPara="1" rIns="0" wrap="square" tIns="0">
            <a:noAutofit/>
          </a:bodyPr>
          <a:lstStyle/>
          <a:p>
            <a:pPr indent="0" lvl="0" marL="0" rtl="0" algn="r">
              <a:lnSpc>
                <a:spcPct val="93000"/>
              </a:lnSpc>
              <a:spcBef>
                <a:spcPts val="0"/>
              </a:spcBef>
              <a:spcAft>
                <a:spcPts val="0"/>
              </a:spcAft>
              <a:buClr>
                <a:schemeClr val="lt1"/>
              </a:buClr>
              <a:buSzPts val="1400"/>
              <a:buFont typeface="Arial"/>
              <a:buChar char="•"/>
            </a:pPr>
            <a:fld id="{00000000-1234-1234-1234-123412341234}" type="slidenum">
              <a:rPr lang="pt-BR" sz="1400"/>
              <a:t>‹#›</a:t>
            </a:fld>
            <a:endParaRPr sz="1400"/>
          </a:p>
        </p:txBody>
      </p:sp>
      <p:sp>
        <p:nvSpPr>
          <p:cNvPr id="92" name="Google Shape;92;p1:notes"/>
          <p:cNvSpPr/>
          <p:nvPr>
            <p:ph idx="2" type="sldImg"/>
          </p:nvPr>
        </p:nvSpPr>
        <p:spPr>
          <a:xfrm>
            <a:off x="2362200" y="812800"/>
            <a:ext cx="2833688" cy="4008438"/>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00"/>
            <a:headEnd len="sm" w="sm" type="none"/>
            <a:tailEnd len="sm" w="sm" type="none"/>
          </a:ln>
        </p:spPr>
      </p:sp>
      <p:sp>
        <p:nvSpPr>
          <p:cNvPr id="93" name="Google Shape;93;p1:notes"/>
          <p:cNvSpPr txBox="1"/>
          <p:nvPr/>
        </p:nvSpPr>
        <p:spPr>
          <a:xfrm>
            <a:off x="755650" y="5078413"/>
            <a:ext cx="6048375" cy="4811712"/>
          </a:xfrm>
          <a:prstGeom prst="rect">
            <a:avLst/>
          </a:prstGeom>
          <a:noFill/>
          <a:ln>
            <a:noFill/>
          </a:ln>
        </p:spPr>
        <p:txBody>
          <a:bodyPr anchorCtr="0" anchor="ctr" bIns="45700" lIns="91425" spcFirstLastPara="1" rIns="91425" wrap="square" tIns="45700">
            <a:noAutofit/>
          </a:bodyPr>
          <a:lstStyle/>
          <a:p>
            <a:pPr indent="0" lvl="0" marL="0" marR="0" rtl="0" algn="l">
              <a:lnSpc>
                <a:spcPct val="94000"/>
              </a:lnSpc>
              <a:spcBef>
                <a:spcPts val="0"/>
              </a:spcBef>
              <a:spcAft>
                <a:spcPts val="0"/>
              </a:spcAft>
              <a:buClr>
                <a:srgbClr val="000000"/>
              </a:buClr>
              <a:buSzPts val="1800"/>
              <a:buFont typeface="Times New Roman"/>
              <a:buNone/>
            </a:pPr>
            <a:r>
              <a:t/>
            </a:r>
            <a:endParaRPr b="0" i="0" sz="1800" u="none" cap="none" strike="noStrike">
              <a:solidFill>
                <a:schemeClr val="lt1"/>
              </a:solidFill>
              <a:latin typeface="Arial"/>
              <a:ea typeface="Arial"/>
              <a:cs typeface="Arial"/>
              <a:sym typeface="Arial"/>
            </a:endParaRPr>
          </a:p>
        </p:txBody>
      </p:sp>
      <p:sp>
        <p:nvSpPr>
          <p:cNvPr id="94" name="Google Shape;94;p1:notes"/>
          <p:cNvSpPr txBox="1"/>
          <p:nvPr>
            <p:ph idx="1" type="body"/>
          </p:nvPr>
        </p:nvSpPr>
        <p:spPr>
          <a:xfrm>
            <a:off x="755650" y="5078413"/>
            <a:ext cx="6045200" cy="4808538"/>
          </a:xfrm>
          <a:prstGeom prst="rect">
            <a:avLst/>
          </a:prstGeom>
          <a:noFill/>
          <a:ln>
            <a:noFill/>
          </a:ln>
        </p:spPr>
        <p:txBody>
          <a:bodyPr anchorCtr="0" anchor="t" bIns="0" lIns="0" spcFirstLastPara="1" rIns="0" wrap="square" tIns="0">
            <a:noAutofit/>
          </a:bodyPr>
          <a:lstStyle/>
          <a:p>
            <a:pPr indent="0" lvl="0" marL="0" rtl="0" algn="l">
              <a:lnSpc>
                <a:spcPct val="100000"/>
              </a:lnSpc>
              <a:spcBef>
                <a:spcPts val="360"/>
              </a:spcBef>
              <a:spcAft>
                <a:spcPts val="0"/>
              </a:spcAft>
              <a:buSzPts val="14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conteúdo" type="obj">
  <p:cSld name="OBJECT">
    <p:spTree>
      <p:nvGrpSpPr>
        <p:cNvPr id="16" name="Shape 16"/>
        <p:cNvGrpSpPr/>
        <p:nvPr/>
      </p:nvGrpSpPr>
      <p:grpSpPr>
        <a:xfrm>
          <a:off x="0" y="0"/>
          <a:ext cx="0" cy="0"/>
          <a:chOff x="0" y="0"/>
          <a:chExt cx="0" cy="0"/>
        </a:xfrm>
      </p:grpSpPr>
      <p:sp>
        <p:nvSpPr>
          <p:cNvPr id="17" name="Google Shape;17;p3"/>
          <p:cNvSpPr txBox="1"/>
          <p:nvPr>
            <p:ph type="title"/>
          </p:nvPr>
        </p:nvSpPr>
        <p:spPr>
          <a:xfrm>
            <a:off x="519113" y="569913"/>
            <a:ext cx="6521450" cy="2065337"/>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18" name="Google Shape;18;p3"/>
          <p:cNvSpPr txBox="1"/>
          <p:nvPr>
            <p:ph idx="1" type="body"/>
          </p:nvPr>
        </p:nvSpPr>
        <p:spPr>
          <a:xfrm>
            <a:off x="519113" y="2846388"/>
            <a:ext cx="6521450" cy="6783387"/>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825"/>
              </a:spcBef>
              <a:spcAft>
                <a:spcPts val="0"/>
              </a:spcAft>
              <a:buClr>
                <a:schemeClr val="dk1"/>
              </a:buClr>
              <a:buSzPts val="1800"/>
              <a:buChar char="•"/>
              <a:defRPr/>
            </a:lvl1pPr>
            <a:lvl2pPr indent="-342900" lvl="1" marL="914400" algn="l">
              <a:lnSpc>
                <a:spcPct val="90000"/>
              </a:lnSpc>
              <a:spcBef>
                <a:spcPts val="415"/>
              </a:spcBef>
              <a:spcAft>
                <a:spcPts val="0"/>
              </a:spcAft>
              <a:buClr>
                <a:schemeClr val="dk1"/>
              </a:buClr>
              <a:buSzPts val="1800"/>
              <a:buChar char="•"/>
              <a:defRPr/>
            </a:lvl2pPr>
            <a:lvl3pPr indent="-342900" lvl="2" marL="1371600" algn="l">
              <a:lnSpc>
                <a:spcPct val="90000"/>
              </a:lnSpc>
              <a:spcBef>
                <a:spcPts val="415"/>
              </a:spcBef>
              <a:spcAft>
                <a:spcPts val="0"/>
              </a:spcAft>
              <a:buClr>
                <a:schemeClr val="dk1"/>
              </a:buClr>
              <a:buSzPts val="1800"/>
              <a:buChar char="•"/>
              <a:defRPr/>
            </a:lvl3pPr>
            <a:lvl4pPr indent="-342900" lvl="3" marL="1828800" algn="l">
              <a:lnSpc>
                <a:spcPct val="90000"/>
              </a:lnSpc>
              <a:spcBef>
                <a:spcPts val="415"/>
              </a:spcBef>
              <a:spcAft>
                <a:spcPts val="0"/>
              </a:spcAft>
              <a:buClr>
                <a:schemeClr val="dk1"/>
              </a:buClr>
              <a:buSzPts val="1800"/>
              <a:buChar char="•"/>
              <a:defRPr/>
            </a:lvl4pPr>
            <a:lvl5pPr indent="-342900" lvl="4" marL="2286000" algn="l">
              <a:lnSpc>
                <a:spcPct val="90000"/>
              </a:lnSpc>
              <a:spcBef>
                <a:spcPts val="415"/>
              </a:spcBef>
              <a:spcAft>
                <a:spcPts val="0"/>
              </a:spcAft>
              <a:buClr>
                <a:schemeClr val="dk1"/>
              </a:buClr>
              <a:buSzPts val="1800"/>
              <a:buChar char="•"/>
              <a:defRPr/>
            </a:lvl5pPr>
            <a:lvl6pPr indent="-342900" lvl="5" marL="2743200" algn="l">
              <a:lnSpc>
                <a:spcPct val="90000"/>
              </a:lnSpc>
              <a:spcBef>
                <a:spcPts val="415"/>
              </a:spcBef>
              <a:spcAft>
                <a:spcPts val="0"/>
              </a:spcAft>
              <a:buClr>
                <a:schemeClr val="dk1"/>
              </a:buClr>
              <a:buSzPts val="1800"/>
              <a:buChar char="•"/>
              <a:defRPr/>
            </a:lvl6pPr>
            <a:lvl7pPr indent="-342900" lvl="6" marL="3200400" algn="l">
              <a:lnSpc>
                <a:spcPct val="90000"/>
              </a:lnSpc>
              <a:spcBef>
                <a:spcPts val="415"/>
              </a:spcBef>
              <a:spcAft>
                <a:spcPts val="0"/>
              </a:spcAft>
              <a:buClr>
                <a:schemeClr val="dk1"/>
              </a:buClr>
              <a:buSzPts val="1800"/>
              <a:buChar char="•"/>
              <a:defRPr/>
            </a:lvl7pPr>
            <a:lvl8pPr indent="-342900" lvl="7" marL="3657600" algn="l">
              <a:lnSpc>
                <a:spcPct val="90000"/>
              </a:lnSpc>
              <a:spcBef>
                <a:spcPts val="415"/>
              </a:spcBef>
              <a:spcAft>
                <a:spcPts val="0"/>
              </a:spcAft>
              <a:buClr>
                <a:schemeClr val="dk1"/>
              </a:buClr>
              <a:buSzPts val="1800"/>
              <a:buChar char="•"/>
              <a:defRPr/>
            </a:lvl8pPr>
            <a:lvl9pPr indent="-342900" lvl="8" marL="4114800" algn="l">
              <a:lnSpc>
                <a:spcPct val="90000"/>
              </a:lnSpc>
              <a:spcBef>
                <a:spcPts val="415"/>
              </a:spcBef>
              <a:spcAft>
                <a:spcPts val="0"/>
              </a:spcAft>
              <a:buClr>
                <a:schemeClr val="dk1"/>
              </a:buClr>
              <a:buSzPts val="1800"/>
              <a:buChar char="•"/>
              <a:defRPr/>
            </a:lvl9pPr>
          </a:lstStyle>
          <a:p/>
        </p:txBody>
      </p:sp>
      <p:sp>
        <p:nvSpPr>
          <p:cNvPr id="19" name="Google Shape;19;p3"/>
          <p:cNvSpPr txBox="1"/>
          <p:nvPr>
            <p:ph idx="10" type="dt"/>
          </p:nvPr>
        </p:nvSpPr>
        <p:spPr>
          <a:xfrm>
            <a:off x="519113" y="9909175"/>
            <a:ext cx="1701800" cy="56991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20" name="Google Shape;20;p3"/>
          <p:cNvSpPr txBox="1"/>
          <p:nvPr>
            <p:ph idx="11" type="ftr"/>
          </p:nvPr>
        </p:nvSpPr>
        <p:spPr>
          <a:xfrm>
            <a:off x="2503488" y="9909175"/>
            <a:ext cx="2552700" cy="56991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21" name="Google Shape;21;p3"/>
          <p:cNvSpPr txBox="1"/>
          <p:nvPr>
            <p:ph idx="12" type="sldNum"/>
          </p:nvPr>
        </p:nvSpPr>
        <p:spPr>
          <a:xfrm>
            <a:off x="5338763" y="9909175"/>
            <a:ext cx="1701800" cy="56991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texto vertical" type="vertTx">
  <p:cSld name="VERTICAL_TEXT">
    <p:spTree>
      <p:nvGrpSpPr>
        <p:cNvPr id="73" name="Shape 73"/>
        <p:cNvGrpSpPr/>
        <p:nvPr/>
      </p:nvGrpSpPr>
      <p:grpSpPr>
        <a:xfrm>
          <a:off x="0" y="0"/>
          <a:ext cx="0" cy="0"/>
          <a:chOff x="0" y="0"/>
          <a:chExt cx="0" cy="0"/>
        </a:xfrm>
      </p:grpSpPr>
      <p:sp>
        <p:nvSpPr>
          <p:cNvPr id="74" name="Google Shape;74;p12"/>
          <p:cNvSpPr txBox="1"/>
          <p:nvPr>
            <p:ph type="title"/>
          </p:nvPr>
        </p:nvSpPr>
        <p:spPr>
          <a:xfrm>
            <a:off x="519113" y="569913"/>
            <a:ext cx="6521450" cy="2065337"/>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75" name="Google Shape;75;p12"/>
          <p:cNvSpPr txBox="1"/>
          <p:nvPr>
            <p:ph idx="1" type="body"/>
          </p:nvPr>
        </p:nvSpPr>
        <p:spPr>
          <a:xfrm rot="5400000">
            <a:off x="388145" y="2977357"/>
            <a:ext cx="6783387" cy="652145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825"/>
              </a:spcBef>
              <a:spcAft>
                <a:spcPts val="0"/>
              </a:spcAft>
              <a:buClr>
                <a:schemeClr val="dk1"/>
              </a:buClr>
              <a:buSzPts val="1800"/>
              <a:buChar char="•"/>
              <a:defRPr/>
            </a:lvl1pPr>
            <a:lvl2pPr indent="-342900" lvl="1" marL="914400" algn="l">
              <a:lnSpc>
                <a:spcPct val="90000"/>
              </a:lnSpc>
              <a:spcBef>
                <a:spcPts val="415"/>
              </a:spcBef>
              <a:spcAft>
                <a:spcPts val="0"/>
              </a:spcAft>
              <a:buClr>
                <a:schemeClr val="dk1"/>
              </a:buClr>
              <a:buSzPts val="1800"/>
              <a:buChar char="•"/>
              <a:defRPr/>
            </a:lvl2pPr>
            <a:lvl3pPr indent="-342900" lvl="2" marL="1371600" algn="l">
              <a:lnSpc>
                <a:spcPct val="90000"/>
              </a:lnSpc>
              <a:spcBef>
                <a:spcPts val="415"/>
              </a:spcBef>
              <a:spcAft>
                <a:spcPts val="0"/>
              </a:spcAft>
              <a:buClr>
                <a:schemeClr val="dk1"/>
              </a:buClr>
              <a:buSzPts val="1800"/>
              <a:buChar char="•"/>
              <a:defRPr/>
            </a:lvl3pPr>
            <a:lvl4pPr indent="-342900" lvl="3" marL="1828800" algn="l">
              <a:lnSpc>
                <a:spcPct val="90000"/>
              </a:lnSpc>
              <a:spcBef>
                <a:spcPts val="415"/>
              </a:spcBef>
              <a:spcAft>
                <a:spcPts val="0"/>
              </a:spcAft>
              <a:buClr>
                <a:schemeClr val="dk1"/>
              </a:buClr>
              <a:buSzPts val="1800"/>
              <a:buChar char="•"/>
              <a:defRPr/>
            </a:lvl4pPr>
            <a:lvl5pPr indent="-342900" lvl="4" marL="2286000" algn="l">
              <a:lnSpc>
                <a:spcPct val="90000"/>
              </a:lnSpc>
              <a:spcBef>
                <a:spcPts val="415"/>
              </a:spcBef>
              <a:spcAft>
                <a:spcPts val="0"/>
              </a:spcAft>
              <a:buClr>
                <a:schemeClr val="dk1"/>
              </a:buClr>
              <a:buSzPts val="1800"/>
              <a:buChar char="•"/>
              <a:defRPr/>
            </a:lvl5pPr>
            <a:lvl6pPr indent="-342900" lvl="5" marL="2743200" algn="l">
              <a:lnSpc>
                <a:spcPct val="90000"/>
              </a:lnSpc>
              <a:spcBef>
                <a:spcPts val="415"/>
              </a:spcBef>
              <a:spcAft>
                <a:spcPts val="0"/>
              </a:spcAft>
              <a:buClr>
                <a:schemeClr val="dk1"/>
              </a:buClr>
              <a:buSzPts val="1800"/>
              <a:buChar char="•"/>
              <a:defRPr/>
            </a:lvl6pPr>
            <a:lvl7pPr indent="-342900" lvl="6" marL="3200400" algn="l">
              <a:lnSpc>
                <a:spcPct val="90000"/>
              </a:lnSpc>
              <a:spcBef>
                <a:spcPts val="415"/>
              </a:spcBef>
              <a:spcAft>
                <a:spcPts val="0"/>
              </a:spcAft>
              <a:buClr>
                <a:schemeClr val="dk1"/>
              </a:buClr>
              <a:buSzPts val="1800"/>
              <a:buChar char="•"/>
              <a:defRPr/>
            </a:lvl7pPr>
            <a:lvl8pPr indent="-342900" lvl="7" marL="3657600" algn="l">
              <a:lnSpc>
                <a:spcPct val="90000"/>
              </a:lnSpc>
              <a:spcBef>
                <a:spcPts val="415"/>
              </a:spcBef>
              <a:spcAft>
                <a:spcPts val="0"/>
              </a:spcAft>
              <a:buClr>
                <a:schemeClr val="dk1"/>
              </a:buClr>
              <a:buSzPts val="1800"/>
              <a:buChar char="•"/>
              <a:defRPr/>
            </a:lvl8pPr>
            <a:lvl9pPr indent="-342900" lvl="8" marL="4114800" algn="l">
              <a:lnSpc>
                <a:spcPct val="90000"/>
              </a:lnSpc>
              <a:spcBef>
                <a:spcPts val="415"/>
              </a:spcBef>
              <a:spcAft>
                <a:spcPts val="0"/>
              </a:spcAft>
              <a:buClr>
                <a:schemeClr val="dk1"/>
              </a:buClr>
              <a:buSzPts val="1800"/>
              <a:buChar char="•"/>
              <a:defRPr/>
            </a:lvl9pPr>
          </a:lstStyle>
          <a:p/>
        </p:txBody>
      </p:sp>
      <p:sp>
        <p:nvSpPr>
          <p:cNvPr id="76" name="Google Shape;76;p12"/>
          <p:cNvSpPr txBox="1"/>
          <p:nvPr>
            <p:ph idx="10" type="dt"/>
          </p:nvPr>
        </p:nvSpPr>
        <p:spPr>
          <a:xfrm>
            <a:off x="519113" y="9909175"/>
            <a:ext cx="1701800" cy="56991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77" name="Google Shape;77;p12"/>
          <p:cNvSpPr txBox="1"/>
          <p:nvPr>
            <p:ph idx="11" type="ftr"/>
          </p:nvPr>
        </p:nvSpPr>
        <p:spPr>
          <a:xfrm>
            <a:off x="2503488" y="9909175"/>
            <a:ext cx="2552700" cy="56991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78" name="Google Shape;78;p12"/>
          <p:cNvSpPr txBox="1"/>
          <p:nvPr>
            <p:ph idx="12" type="sldNum"/>
          </p:nvPr>
        </p:nvSpPr>
        <p:spPr>
          <a:xfrm>
            <a:off x="5338763" y="9909175"/>
            <a:ext cx="1701800" cy="56991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texto verticais" type="vertTitleAndTx">
  <p:cSld name="VERTICAL_TITLE_AND_VERTICAL_TEXT">
    <p:spTree>
      <p:nvGrpSpPr>
        <p:cNvPr id="79" name="Shape 79"/>
        <p:cNvGrpSpPr/>
        <p:nvPr/>
      </p:nvGrpSpPr>
      <p:grpSpPr>
        <a:xfrm>
          <a:off x="0" y="0"/>
          <a:ext cx="0" cy="0"/>
          <a:chOff x="0" y="0"/>
          <a:chExt cx="0" cy="0"/>
        </a:xfrm>
      </p:grpSpPr>
      <p:sp>
        <p:nvSpPr>
          <p:cNvPr id="80" name="Google Shape;80;p13"/>
          <p:cNvSpPr txBox="1"/>
          <p:nvPr>
            <p:ph type="title"/>
          </p:nvPr>
        </p:nvSpPr>
        <p:spPr>
          <a:xfrm rot="5400000">
            <a:off x="1694512" y="4284621"/>
            <a:ext cx="9060817" cy="1630055"/>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81" name="Google Shape;81;p13"/>
          <p:cNvSpPr txBox="1"/>
          <p:nvPr>
            <p:ph idx="1" type="body"/>
          </p:nvPr>
        </p:nvSpPr>
        <p:spPr>
          <a:xfrm rot="5400000">
            <a:off x="-1612846" y="2701814"/>
            <a:ext cx="9060817" cy="4795669"/>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825"/>
              </a:spcBef>
              <a:spcAft>
                <a:spcPts val="0"/>
              </a:spcAft>
              <a:buClr>
                <a:schemeClr val="dk1"/>
              </a:buClr>
              <a:buSzPts val="1800"/>
              <a:buChar char="•"/>
              <a:defRPr/>
            </a:lvl1pPr>
            <a:lvl2pPr indent="-342900" lvl="1" marL="914400" algn="l">
              <a:lnSpc>
                <a:spcPct val="90000"/>
              </a:lnSpc>
              <a:spcBef>
                <a:spcPts val="415"/>
              </a:spcBef>
              <a:spcAft>
                <a:spcPts val="0"/>
              </a:spcAft>
              <a:buClr>
                <a:schemeClr val="dk1"/>
              </a:buClr>
              <a:buSzPts val="1800"/>
              <a:buChar char="•"/>
              <a:defRPr/>
            </a:lvl2pPr>
            <a:lvl3pPr indent="-342900" lvl="2" marL="1371600" algn="l">
              <a:lnSpc>
                <a:spcPct val="90000"/>
              </a:lnSpc>
              <a:spcBef>
                <a:spcPts val="415"/>
              </a:spcBef>
              <a:spcAft>
                <a:spcPts val="0"/>
              </a:spcAft>
              <a:buClr>
                <a:schemeClr val="dk1"/>
              </a:buClr>
              <a:buSzPts val="1800"/>
              <a:buChar char="•"/>
              <a:defRPr/>
            </a:lvl3pPr>
            <a:lvl4pPr indent="-342900" lvl="3" marL="1828800" algn="l">
              <a:lnSpc>
                <a:spcPct val="90000"/>
              </a:lnSpc>
              <a:spcBef>
                <a:spcPts val="415"/>
              </a:spcBef>
              <a:spcAft>
                <a:spcPts val="0"/>
              </a:spcAft>
              <a:buClr>
                <a:schemeClr val="dk1"/>
              </a:buClr>
              <a:buSzPts val="1800"/>
              <a:buChar char="•"/>
              <a:defRPr/>
            </a:lvl4pPr>
            <a:lvl5pPr indent="-342900" lvl="4" marL="2286000" algn="l">
              <a:lnSpc>
                <a:spcPct val="90000"/>
              </a:lnSpc>
              <a:spcBef>
                <a:spcPts val="415"/>
              </a:spcBef>
              <a:spcAft>
                <a:spcPts val="0"/>
              </a:spcAft>
              <a:buClr>
                <a:schemeClr val="dk1"/>
              </a:buClr>
              <a:buSzPts val="1800"/>
              <a:buChar char="•"/>
              <a:defRPr/>
            </a:lvl5pPr>
            <a:lvl6pPr indent="-342900" lvl="5" marL="2743200" algn="l">
              <a:lnSpc>
                <a:spcPct val="90000"/>
              </a:lnSpc>
              <a:spcBef>
                <a:spcPts val="415"/>
              </a:spcBef>
              <a:spcAft>
                <a:spcPts val="0"/>
              </a:spcAft>
              <a:buClr>
                <a:schemeClr val="dk1"/>
              </a:buClr>
              <a:buSzPts val="1800"/>
              <a:buChar char="•"/>
              <a:defRPr/>
            </a:lvl6pPr>
            <a:lvl7pPr indent="-342900" lvl="6" marL="3200400" algn="l">
              <a:lnSpc>
                <a:spcPct val="90000"/>
              </a:lnSpc>
              <a:spcBef>
                <a:spcPts val="415"/>
              </a:spcBef>
              <a:spcAft>
                <a:spcPts val="0"/>
              </a:spcAft>
              <a:buClr>
                <a:schemeClr val="dk1"/>
              </a:buClr>
              <a:buSzPts val="1800"/>
              <a:buChar char="•"/>
              <a:defRPr/>
            </a:lvl7pPr>
            <a:lvl8pPr indent="-342900" lvl="7" marL="3657600" algn="l">
              <a:lnSpc>
                <a:spcPct val="90000"/>
              </a:lnSpc>
              <a:spcBef>
                <a:spcPts val="415"/>
              </a:spcBef>
              <a:spcAft>
                <a:spcPts val="0"/>
              </a:spcAft>
              <a:buClr>
                <a:schemeClr val="dk1"/>
              </a:buClr>
              <a:buSzPts val="1800"/>
              <a:buChar char="•"/>
              <a:defRPr/>
            </a:lvl8pPr>
            <a:lvl9pPr indent="-342900" lvl="8" marL="4114800" algn="l">
              <a:lnSpc>
                <a:spcPct val="90000"/>
              </a:lnSpc>
              <a:spcBef>
                <a:spcPts val="415"/>
              </a:spcBef>
              <a:spcAft>
                <a:spcPts val="0"/>
              </a:spcAft>
              <a:buClr>
                <a:schemeClr val="dk1"/>
              </a:buClr>
              <a:buSzPts val="1800"/>
              <a:buChar char="•"/>
              <a:defRPr/>
            </a:lvl9pPr>
          </a:lstStyle>
          <a:p/>
        </p:txBody>
      </p:sp>
      <p:sp>
        <p:nvSpPr>
          <p:cNvPr id="82" name="Google Shape;82;p13"/>
          <p:cNvSpPr txBox="1"/>
          <p:nvPr>
            <p:ph idx="10" type="dt"/>
          </p:nvPr>
        </p:nvSpPr>
        <p:spPr>
          <a:xfrm>
            <a:off x="519113" y="9909175"/>
            <a:ext cx="1701800" cy="56991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83" name="Google Shape;83;p13"/>
          <p:cNvSpPr txBox="1"/>
          <p:nvPr>
            <p:ph idx="11" type="ftr"/>
          </p:nvPr>
        </p:nvSpPr>
        <p:spPr>
          <a:xfrm>
            <a:off x="2503488" y="9909175"/>
            <a:ext cx="2552700" cy="56991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84" name="Google Shape;84;p13"/>
          <p:cNvSpPr txBox="1"/>
          <p:nvPr>
            <p:ph idx="12" type="sldNum"/>
          </p:nvPr>
        </p:nvSpPr>
        <p:spPr>
          <a:xfrm>
            <a:off x="5338763" y="9909175"/>
            <a:ext cx="1701800" cy="56991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ayout Personalizado">
  <p:cSld name="Layout Personalizado">
    <p:spTree>
      <p:nvGrpSpPr>
        <p:cNvPr id="85" name="Shape 85"/>
        <p:cNvGrpSpPr/>
        <p:nvPr/>
      </p:nvGrpSpPr>
      <p:grpSpPr>
        <a:xfrm>
          <a:off x="0" y="0"/>
          <a:ext cx="0" cy="0"/>
          <a:chOff x="0" y="0"/>
          <a:chExt cx="0" cy="0"/>
        </a:xfrm>
      </p:grpSpPr>
      <p:sp>
        <p:nvSpPr>
          <p:cNvPr id="86" name="Google Shape;86;p14"/>
          <p:cNvSpPr txBox="1"/>
          <p:nvPr>
            <p:ph type="title"/>
          </p:nvPr>
        </p:nvSpPr>
        <p:spPr>
          <a:xfrm>
            <a:off x="377389" y="426595"/>
            <a:ext cx="6800136" cy="178047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87" name="Google Shape;87;p14"/>
          <p:cNvSpPr txBox="1"/>
          <p:nvPr>
            <p:ph idx="10" type="dt"/>
          </p:nvPr>
        </p:nvSpPr>
        <p:spPr>
          <a:xfrm>
            <a:off x="519113" y="9909175"/>
            <a:ext cx="1701800" cy="56991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88" name="Google Shape;88;p14"/>
          <p:cNvSpPr txBox="1"/>
          <p:nvPr>
            <p:ph idx="11" type="ftr"/>
          </p:nvPr>
        </p:nvSpPr>
        <p:spPr>
          <a:xfrm>
            <a:off x="2503488" y="9909175"/>
            <a:ext cx="2552700" cy="56991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89" name="Google Shape;89;p14"/>
          <p:cNvSpPr txBox="1"/>
          <p:nvPr>
            <p:ph idx="12" type="sldNum"/>
          </p:nvPr>
        </p:nvSpPr>
        <p:spPr>
          <a:xfrm>
            <a:off x="5338763" y="9909175"/>
            <a:ext cx="1701800" cy="56991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de título" type="title">
  <p:cSld name="TITLE">
    <p:spTree>
      <p:nvGrpSpPr>
        <p:cNvPr id="22" name="Shape 22"/>
        <p:cNvGrpSpPr/>
        <p:nvPr/>
      </p:nvGrpSpPr>
      <p:grpSpPr>
        <a:xfrm>
          <a:off x="0" y="0"/>
          <a:ext cx="0" cy="0"/>
          <a:chOff x="0" y="0"/>
          <a:chExt cx="0" cy="0"/>
        </a:xfrm>
      </p:grpSpPr>
      <p:sp>
        <p:nvSpPr>
          <p:cNvPr id="23" name="Google Shape;23;p4"/>
          <p:cNvSpPr txBox="1"/>
          <p:nvPr>
            <p:ph type="ctrTitle"/>
          </p:nvPr>
        </p:nvSpPr>
        <p:spPr>
          <a:xfrm>
            <a:off x="566976" y="1749795"/>
            <a:ext cx="6425724" cy="3722335"/>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SzPts val="1400"/>
              <a:buNone/>
              <a:defRPr sz="496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24" name="Google Shape;24;p4"/>
          <p:cNvSpPr txBox="1"/>
          <p:nvPr>
            <p:ph idx="1" type="subTitle"/>
          </p:nvPr>
        </p:nvSpPr>
        <p:spPr>
          <a:xfrm>
            <a:off x="944960" y="5615678"/>
            <a:ext cx="5669756" cy="2581379"/>
          </a:xfrm>
          <a:prstGeom prst="rect">
            <a:avLst/>
          </a:prstGeom>
          <a:noFill/>
          <a:ln>
            <a:noFill/>
          </a:ln>
        </p:spPr>
        <p:txBody>
          <a:bodyPr anchorCtr="0" anchor="t" bIns="45700" lIns="91425" spcFirstLastPara="1" rIns="91425" wrap="square" tIns="45700">
            <a:noAutofit/>
          </a:bodyPr>
          <a:lstStyle>
            <a:lvl1pPr lvl="0" algn="ctr">
              <a:lnSpc>
                <a:spcPct val="90000"/>
              </a:lnSpc>
              <a:spcBef>
                <a:spcPts val="825"/>
              </a:spcBef>
              <a:spcAft>
                <a:spcPts val="0"/>
              </a:spcAft>
              <a:buClr>
                <a:schemeClr val="dk1"/>
              </a:buClr>
              <a:buSzPts val="1985"/>
              <a:buNone/>
              <a:defRPr sz="1985"/>
            </a:lvl1pPr>
            <a:lvl2pPr lvl="1" algn="ctr">
              <a:lnSpc>
                <a:spcPct val="90000"/>
              </a:lnSpc>
              <a:spcBef>
                <a:spcPts val="415"/>
              </a:spcBef>
              <a:spcAft>
                <a:spcPts val="0"/>
              </a:spcAft>
              <a:buClr>
                <a:schemeClr val="dk1"/>
              </a:buClr>
              <a:buSzPts val="1655"/>
              <a:buNone/>
              <a:defRPr sz="1654"/>
            </a:lvl2pPr>
            <a:lvl3pPr lvl="2" algn="ctr">
              <a:lnSpc>
                <a:spcPct val="90000"/>
              </a:lnSpc>
              <a:spcBef>
                <a:spcPts val="415"/>
              </a:spcBef>
              <a:spcAft>
                <a:spcPts val="0"/>
              </a:spcAft>
              <a:buClr>
                <a:schemeClr val="dk1"/>
              </a:buClr>
              <a:buSzPts val="1490"/>
              <a:buNone/>
              <a:defRPr sz="1490"/>
            </a:lvl3pPr>
            <a:lvl4pPr lvl="3" algn="ctr">
              <a:lnSpc>
                <a:spcPct val="90000"/>
              </a:lnSpc>
              <a:spcBef>
                <a:spcPts val="415"/>
              </a:spcBef>
              <a:spcAft>
                <a:spcPts val="0"/>
              </a:spcAft>
              <a:buClr>
                <a:schemeClr val="dk1"/>
              </a:buClr>
              <a:buSzPts val="1325"/>
              <a:buNone/>
              <a:defRPr sz="1325"/>
            </a:lvl4pPr>
            <a:lvl5pPr lvl="4" algn="ctr">
              <a:lnSpc>
                <a:spcPct val="90000"/>
              </a:lnSpc>
              <a:spcBef>
                <a:spcPts val="415"/>
              </a:spcBef>
              <a:spcAft>
                <a:spcPts val="0"/>
              </a:spcAft>
              <a:buClr>
                <a:schemeClr val="dk1"/>
              </a:buClr>
              <a:buSzPts val="1325"/>
              <a:buNone/>
              <a:defRPr sz="1325"/>
            </a:lvl5pPr>
            <a:lvl6pPr lvl="5" algn="ctr">
              <a:lnSpc>
                <a:spcPct val="90000"/>
              </a:lnSpc>
              <a:spcBef>
                <a:spcPts val="415"/>
              </a:spcBef>
              <a:spcAft>
                <a:spcPts val="0"/>
              </a:spcAft>
              <a:buClr>
                <a:schemeClr val="dk1"/>
              </a:buClr>
              <a:buSzPts val="1325"/>
              <a:buNone/>
              <a:defRPr sz="1325"/>
            </a:lvl6pPr>
            <a:lvl7pPr lvl="6" algn="ctr">
              <a:lnSpc>
                <a:spcPct val="90000"/>
              </a:lnSpc>
              <a:spcBef>
                <a:spcPts val="415"/>
              </a:spcBef>
              <a:spcAft>
                <a:spcPts val="0"/>
              </a:spcAft>
              <a:buClr>
                <a:schemeClr val="dk1"/>
              </a:buClr>
              <a:buSzPts val="1325"/>
              <a:buNone/>
              <a:defRPr sz="1325"/>
            </a:lvl7pPr>
            <a:lvl8pPr lvl="7" algn="ctr">
              <a:lnSpc>
                <a:spcPct val="90000"/>
              </a:lnSpc>
              <a:spcBef>
                <a:spcPts val="415"/>
              </a:spcBef>
              <a:spcAft>
                <a:spcPts val="0"/>
              </a:spcAft>
              <a:buClr>
                <a:schemeClr val="dk1"/>
              </a:buClr>
              <a:buSzPts val="1325"/>
              <a:buNone/>
              <a:defRPr sz="1325"/>
            </a:lvl8pPr>
            <a:lvl9pPr lvl="8" algn="ctr">
              <a:lnSpc>
                <a:spcPct val="90000"/>
              </a:lnSpc>
              <a:spcBef>
                <a:spcPts val="415"/>
              </a:spcBef>
              <a:spcAft>
                <a:spcPts val="0"/>
              </a:spcAft>
              <a:buClr>
                <a:schemeClr val="dk1"/>
              </a:buClr>
              <a:buSzPts val="1325"/>
              <a:buNone/>
              <a:defRPr sz="1325"/>
            </a:lvl9pPr>
          </a:lstStyle>
          <a:p/>
        </p:txBody>
      </p:sp>
      <p:sp>
        <p:nvSpPr>
          <p:cNvPr id="25" name="Google Shape;25;p4"/>
          <p:cNvSpPr txBox="1"/>
          <p:nvPr>
            <p:ph idx="10" type="dt"/>
          </p:nvPr>
        </p:nvSpPr>
        <p:spPr>
          <a:xfrm>
            <a:off x="519113" y="9909175"/>
            <a:ext cx="1701800" cy="56991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26" name="Google Shape;26;p4"/>
          <p:cNvSpPr txBox="1"/>
          <p:nvPr>
            <p:ph idx="11" type="ftr"/>
          </p:nvPr>
        </p:nvSpPr>
        <p:spPr>
          <a:xfrm>
            <a:off x="2503488" y="9909175"/>
            <a:ext cx="2552700" cy="56991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27" name="Google Shape;27;p4"/>
          <p:cNvSpPr txBox="1"/>
          <p:nvPr>
            <p:ph idx="12" type="sldNum"/>
          </p:nvPr>
        </p:nvSpPr>
        <p:spPr>
          <a:xfrm>
            <a:off x="5338763" y="9909175"/>
            <a:ext cx="1701800" cy="56991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beçalho da Seção" type="secHead">
  <p:cSld name="SECTION_HEADER">
    <p:spTree>
      <p:nvGrpSpPr>
        <p:cNvPr id="28" name="Shape 28"/>
        <p:cNvGrpSpPr/>
        <p:nvPr/>
      </p:nvGrpSpPr>
      <p:grpSpPr>
        <a:xfrm>
          <a:off x="0" y="0"/>
          <a:ext cx="0" cy="0"/>
          <a:chOff x="0" y="0"/>
          <a:chExt cx="0" cy="0"/>
        </a:xfrm>
      </p:grpSpPr>
      <p:sp>
        <p:nvSpPr>
          <p:cNvPr id="29" name="Google Shape;29;p5"/>
          <p:cNvSpPr txBox="1"/>
          <p:nvPr>
            <p:ph type="title"/>
          </p:nvPr>
        </p:nvSpPr>
        <p:spPr>
          <a:xfrm>
            <a:off x="515791" y="2665532"/>
            <a:ext cx="6520220" cy="4447496"/>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SzPts val="1400"/>
              <a:buNone/>
              <a:defRPr sz="496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30" name="Google Shape;30;p5"/>
          <p:cNvSpPr txBox="1"/>
          <p:nvPr>
            <p:ph idx="1" type="body"/>
          </p:nvPr>
        </p:nvSpPr>
        <p:spPr>
          <a:xfrm>
            <a:off x="515791" y="7155103"/>
            <a:ext cx="6520220" cy="2338833"/>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825"/>
              </a:spcBef>
              <a:spcAft>
                <a:spcPts val="0"/>
              </a:spcAft>
              <a:buClr>
                <a:schemeClr val="dk1"/>
              </a:buClr>
              <a:buSzPts val="1985"/>
              <a:buNone/>
              <a:defRPr sz="1985">
                <a:solidFill>
                  <a:schemeClr val="dk1"/>
                </a:solidFill>
              </a:defRPr>
            </a:lvl1pPr>
            <a:lvl2pPr indent="-228600" lvl="1" marL="914400" algn="l">
              <a:lnSpc>
                <a:spcPct val="90000"/>
              </a:lnSpc>
              <a:spcBef>
                <a:spcPts val="415"/>
              </a:spcBef>
              <a:spcAft>
                <a:spcPts val="0"/>
              </a:spcAft>
              <a:buClr>
                <a:srgbClr val="888888"/>
              </a:buClr>
              <a:buSzPts val="1655"/>
              <a:buNone/>
              <a:defRPr sz="1654">
                <a:solidFill>
                  <a:srgbClr val="888888"/>
                </a:solidFill>
              </a:defRPr>
            </a:lvl2pPr>
            <a:lvl3pPr indent="-228600" lvl="2" marL="1371600" algn="l">
              <a:lnSpc>
                <a:spcPct val="90000"/>
              </a:lnSpc>
              <a:spcBef>
                <a:spcPts val="415"/>
              </a:spcBef>
              <a:spcAft>
                <a:spcPts val="0"/>
              </a:spcAft>
              <a:buClr>
                <a:srgbClr val="888888"/>
              </a:buClr>
              <a:buSzPts val="1490"/>
              <a:buNone/>
              <a:defRPr sz="1490">
                <a:solidFill>
                  <a:srgbClr val="888888"/>
                </a:solidFill>
              </a:defRPr>
            </a:lvl3pPr>
            <a:lvl4pPr indent="-228600" lvl="3" marL="1828800" algn="l">
              <a:lnSpc>
                <a:spcPct val="90000"/>
              </a:lnSpc>
              <a:spcBef>
                <a:spcPts val="415"/>
              </a:spcBef>
              <a:spcAft>
                <a:spcPts val="0"/>
              </a:spcAft>
              <a:buClr>
                <a:srgbClr val="888888"/>
              </a:buClr>
              <a:buSzPts val="1325"/>
              <a:buNone/>
              <a:defRPr sz="1325">
                <a:solidFill>
                  <a:srgbClr val="888888"/>
                </a:solidFill>
              </a:defRPr>
            </a:lvl4pPr>
            <a:lvl5pPr indent="-228600" lvl="4" marL="2286000" algn="l">
              <a:lnSpc>
                <a:spcPct val="90000"/>
              </a:lnSpc>
              <a:spcBef>
                <a:spcPts val="415"/>
              </a:spcBef>
              <a:spcAft>
                <a:spcPts val="0"/>
              </a:spcAft>
              <a:buClr>
                <a:srgbClr val="888888"/>
              </a:buClr>
              <a:buSzPts val="1325"/>
              <a:buNone/>
              <a:defRPr sz="1325">
                <a:solidFill>
                  <a:srgbClr val="888888"/>
                </a:solidFill>
              </a:defRPr>
            </a:lvl5pPr>
            <a:lvl6pPr indent="-228600" lvl="5" marL="2743200" algn="l">
              <a:lnSpc>
                <a:spcPct val="90000"/>
              </a:lnSpc>
              <a:spcBef>
                <a:spcPts val="415"/>
              </a:spcBef>
              <a:spcAft>
                <a:spcPts val="0"/>
              </a:spcAft>
              <a:buClr>
                <a:srgbClr val="888888"/>
              </a:buClr>
              <a:buSzPts val="1325"/>
              <a:buNone/>
              <a:defRPr sz="1325">
                <a:solidFill>
                  <a:srgbClr val="888888"/>
                </a:solidFill>
              </a:defRPr>
            </a:lvl6pPr>
            <a:lvl7pPr indent="-228600" lvl="6" marL="3200400" algn="l">
              <a:lnSpc>
                <a:spcPct val="90000"/>
              </a:lnSpc>
              <a:spcBef>
                <a:spcPts val="415"/>
              </a:spcBef>
              <a:spcAft>
                <a:spcPts val="0"/>
              </a:spcAft>
              <a:buClr>
                <a:srgbClr val="888888"/>
              </a:buClr>
              <a:buSzPts val="1325"/>
              <a:buNone/>
              <a:defRPr sz="1325">
                <a:solidFill>
                  <a:srgbClr val="888888"/>
                </a:solidFill>
              </a:defRPr>
            </a:lvl7pPr>
            <a:lvl8pPr indent="-228600" lvl="7" marL="3657600" algn="l">
              <a:lnSpc>
                <a:spcPct val="90000"/>
              </a:lnSpc>
              <a:spcBef>
                <a:spcPts val="415"/>
              </a:spcBef>
              <a:spcAft>
                <a:spcPts val="0"/>
              </a:spcAft>
              <a:buClr>
                <a:srgbClr val="888888"/>
              </a:buClr>
              <a:buSzPts val="1325"/>
              <a:buNone/>
              <a:defRPr sz="1325">
                <a:solidFill>
                  <a:srgbClr val="888888"/>
                </a:solidFill>
              </a:defRPr>
            </a:lvl8pPr>
            <a:lvl9pPr indent="-228600" lvl="8" marL="4114800" algn="l">
              <a:lnSpc>
                <a:spcPct val="90000"/>
              </a:lnSpc>
              <a:spcBef>
                <a:spcPts val="415"/>
              </a:spcBef>
              <a:spcAft>
                <a:spcPts val="0"/>
              </a:spcAft>
              <a:buClr>
                <a:srgbClr val="888888"/>
              </a:buClr>
              <a:buSzPts val="1325"/>
              <a:buNone/>
              <a:defRPr sz="1325">
                <a:solidFill>
                  <a:srgbClr val="888888"/>
                </a:solidFill>
              </a:defRPr>
            </a:lvl9pPr>
          </a:lstStyle>
          <a:p/>
        </p:txBody>
      </p:sp>
      <p:sp>
        <p:nvSpPr>
          <p:cNvPr id="31" name="Google Shape;31;p5"/>
          <p:cNvSpPr txBox="1"/>
          <p:nvPr>
            <p:ph idx="10" type="dt"/>
          </p:nvPr>
        </p:nvSpPr>
        <p:spPr>
          <a:xfrm>
            <a:off x="519113" y="9909175"/>
            <a:ext cx="1701800" cy="56991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32" name="Google Shape;32;p5"/>
          <p:cNvSpPr txBox="1"/>
          <p:nvPr>
            <p:ph idx="11" type="ftr"/>
          </p:nvPr>
        </p:nvSpPr>
        <p:spPr>
          <a:xfrm>
            <a:off x="2503488" y="9909175"/>
            <a:ext cx="2552700" cy="56991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33" name="Google Shape;33;p5"/>
          <p:cNvSpPr txBox="1"/>
          <p:nvPr>
            <p:ph idx="12" type="sldNum"/>
          </p:nvPr>
        </p:nvSpPr>
        <p:spPr>
          <a:xfrm>
            <a:off x="5338763" y="9909175"/>
            <a:ext cx="1701800" cy="56991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uas Partes de Conteúdo" type="twoObj">
  <p:cSld name="TWO_OBJECTS">
    <p:spTree>
      <p:nvGrpSpPr>
        <p:cNvPr id="34" name="Shape 34"/>
        <p:cNvGrpSpPr/>
        <p:nvPr/>
      </p:nvGrpSpPr>
      <p:grpSpPr>
        <a:xfrm>
          <a:off x="0" y="0"/>
          <a:ext cx="0" cy="0"/>
          <a:chOff x="0" y="0"/>
          <a:chExt cx="0" cy="0"/>
        </a:xfrm>
      </p:grpSpPr>
      <p:sp>
        <p:nvSpPr>
          <p:cNvPr id="35" name="Google Shape;35;p6"/>
          <p:cNvSpPr txBox="1"/>
          <p:nvPr>
            <p:ph type="title"/>
          </p:nvPr>
        </p:nvSpPr>
        <p:spPr>
          <a:xfrm>
            <a:off x="519113" y="569913"/>
            <a:ext cx="6521450" cy="2065337"/>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36" name="Google Shape;36;p6"/>
          <p:cNvSpPr txBox="1"/>
          <p:nvPr>
            <p:ph idx="1" type="body"/>
          </p:nvPr>
        </p:nvSpPr>
        <p:spPr>
          <a:xfrm>
            <a:off x="519728" y="2846200"/>
            <a:ext cx="3212862" cy="6783857"/>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825"/>
              </a:spcBef>
              <a:spcAft>
                <a:spcPts val="0"/>
              </a:spcAft>
              <a:buClr>
                <a:schemeClr val="dk1"/>
              </a:buClr>
              <a:buSzPts val="1800"/>
              <a:buChar char="•"/>
              <a:defRPr/>
            </a:lvl1pPr>
            <a:lvl2pPr indent="-342900" lvl="1" marL="914400" algn="l">
              <a:lnSpc>
                <a:spcPct val="90000"/>
              </a:lnSpc>
              <a:spcBef>
                <a:spcPts val="415"/>
              </a:spcBef>
              <a:spcAft>
                <a:spcPts val="0"/>
              </a:spcAft>
              <a:buClr>
                <a:schemeClr val="dk1"/>
              </a:buClr>
              <a:buSzPts val="1800"/>
              <a:buChar char="•"/>
              <a:defRPr/>
            </a:lvl2pPr>
            <a:lvl3pPr indent="-342900" lvl="2" marL="1371600" algn="l">
              <a:lnSpc>
                <a:spcPct val="90000"/>
              </a:lnSpc>
              <a:spcBef>
                <a:spcPts val="415"/>
              </a:spcBef>
              <a:spcAft>
                <a:spcPts val="0"/>
              </a:spcAft>
              <a:buClr>
                <a:schemeClr val="dk1"/>
              </a:buClr>
              <a:buSzPts val="1800"/>
              <a:buChar char="•"/>
              <a:defRPr/>
            </a:lvl3pPr>
            <a:lvl4pPr indent="-342900" lvl="3" marL="1828800" algn="l">
              <a:lnSpc>
                <a:spcPct val="90000"/>
              </a:lnSpc>
              <a:spcBef>
                <a:spcPts val="415"/>
              </a:spcBef>
              <a:spcAft>
                <a:spcPts val="0"/>
              </a:spcAft>
              <a:buClr>
                <a:schemeClr val="dk1"/>
              </a:buClr>
              <a:buSzPts val="1800"/>
              <a:buChar char="•"/>
              <a:defRPr/>
            </a:lvl4pPr>
            <a:lvl5pPr indent="-342900" lvl="4" marL="2286000" algn="l">
              <a:lnSpc>
                <a:spcPct val="90000"/>
              </a:lnSpc>
              <a:spcBef>
                <a:spcPts val="415"/>
              </a:spcBef>
              <a:spcAft>
                <a:spcPts val="0"/>
              </a:spcAft>
              <a:buClr>
                <a:schemeClr val="dk1"/>
              </a:buClr>
              <a:buSzPts val="1800"/>
              <a:buChar char="•"/>
              <a:defRPr/>
            </a:lvl5pPr>
            <a:lvl6pPr indent="-342900" lvl="5" marL="2743200" algn="l">
              <a:lnSpc>
                <a:spcPct val="90000"/>
              </a:lnSpc>
              <a:spcBef>
                <a:spcPts val="415"/>
              </a:spcBef>
              <a:spcAft>
                <a:spcPts val="0"/>
              </a:spcAft>
              <a:buClr>
                <a:schemeClr val="dk1"/>
              </a:buClr>
              <a:buSzPts val="1800"/>
              <a:buChar char="•"/>
              <a:defRPr/>
            </a:lvl6pPr>
            <a:lvl7pPr indent="-342900" lvl="6" marL="3200400" algn="l">
              <a:lnSpc>
                <a:spcPct val="90000"/>
              </a:lnSpc>
              <a:spcBef>
                <a:spcPts val="415"/>
              </a:spcBef>
              <a:spcAft>
                <a:spcPts val="0"/>
              </a:spcAft>
              <a:buClr>
                <a:schemeClr val="dk1"/>
              </a:buClr>
              <a:buSzPts val="1800"/>
              <a:buChar char="•"/>
              <a:defRPr/>
            </a:lvl7pPr>
            <a:lvl8pPr indent="-342900" lvl="7" marL="3657600" algn="l">
              <a:lnSpc>
                <a:spcPct val="90000"/>
              </a:lnSpc>
              <a:spcBef>
                <a:spcPts val="415"/>
              </a:spcBef>
              <a:spcAft>
                <a:spcPts val="0"/>
              </a:spcAft>
              <a:buClr>
                <a:schemeClr val="dk1"/>
              </a:buClr>
              <a:buSzPts val="1800"/>
              <a:buChar char="•"/>
              <a:defRPr/>
            </a:lvl8pPr>
            <a:lvl9pPr indent="-342900" lvl="8" marL="4114800" algn="l">
              <a:lnSpc>
                <a:spcPct val="90000"/>
              </a:lnSpc>
              <a:spcBef>
                <a:spcPts val="415"/>
              </a:spcBef>
              <a:spcAft>
                <a:spcPts val="0"/>
              </a:spcAft>
              <a:buClr>
                <a:schemeClr val="dk1"/>
              </a:buClr>
              <a:buSzPts val="1800"/>
              <a:buChar char="•"/>
              <a:defRPr/>
            </a:lvl9pPr>
          </a:lstStyle>
          <a:p/>
        </p:txBody>
      </p:sp>
      <p:sp>
        <p:nvSpPr>
          <p:cNvPr id="37" name="Google Shape;37;p6"/>
          <p:cNvSpPr txBox="1"/>
          <p:nvPr>
            <p:ph idx="2" type="body"/>
          </p:nvPr>
        </p:nvSpPr>
        <p:spPr>
          <a:xfrm>
            <a:off x="3827085" y="2846200"/>
            <a:ext cx="3212862" cy="6783857"/>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825"/>
              </a:spcBef>
              <a:spcAft>
                <a:spcPts val="0"/>
              </a:spcAft>
              <a:buClr>
                <a:schemeClr val="dk1"/>
              </a:buClr>
              <a:buSzPts val="1800"/>
              <a:buChar char="•"/>
              <a:defRPr/>
            </a:lvl1pPr>
            <a:lvl2pPr indent="-342900" lvl="1" marL="914400" algn="l">
              <a:lnSpc>
                <a:spcPct val="90000"/>
              </a:lnSpc>
              <a:spcBef>
                <a:spcPts val="415"/>
              </a:spcBef>
              <a:spcAft>
                <a:spcPts val="0"/>
              </a:spcAft>
              <a:buClr>
                <a:schemeClr val="dk1"/>
              </a:buClr>
              <a:buSzPts val="1800"/>
              <a:buChar char="•"/>
              <a:defRPr/>
            </a:lvl2pPr>
            <a:lvl3pPr indent="-342900" lvl="2" marL="1371600" algn="l">
              <a:lnSpc>
                <a:spcPct val="90000"/>
              </a:lnSpc>
              <a:spcBef>
                <a:spcPts val="415"/>
              </a:spcBef>
              <a:spcAft>
                <a:spcPts val="0"/>
              </a:spcAft>
              <a:buClr>
                <a:schemeClr val="dk1"/>
              </a:buClr>
              <a:buSzPts val="1800"/>
              <a:buChar char="•"/>
              <a:defRPr/>
            </a:lvl3pPr>
            <a:lvl4pPr indent="-342900" lvl="3" marL="1828800" algn="l">
              <a:lnSpc>
                <a:spcPct val="90000"/>
              </a:lnSpc>
              <a:spcBef>
                <a:spcPts val="415"/>
              </a:spcBef>
              <a:spcAft>
                <a:spcPts val="0"/>
              </a:spcAft>
              <a:buClr>
                <a:schemeClr val="dk1"/>
              </a:buClr>
              <a:buSzPts val="1800"/>
              <a:buChar char="•"/>
              <a:defRPr/>
            </a:lvl4pPr>
            <a:lvl5pPr indent="-342900" lvl="4" marL="2286000" algn="l">
              <a:lnSpc>
                <a:spcPct val="90000"/>
              </a:lnSpc>
              <a:spcBef>
                <a:spcPts val="415"/>
              </a:spcBef>
              <a:spcAft>
                <a:spcPts val="0"/>
              </a:spcAft>
              <a:buClr>
                <a:schemeClr val="dk1"/>
              </a:buClr>
              <a:buSzPts val="1800"/>
              <a:buChar char="•"/>
              <a:defRPr/>
            </a:lvl5pPr>
            <a:lvl6pPr indent="-342900" lvl="5" marL="2743200" algn="l">
              <a:lnSpc>
                <a:spcPct val="90000"/>
              </a:lnSpc>
              <a:spcBef>
                <a:spcPts val="415"/>
              </a:spcBef>
              <a:spcAft>
                <a:spcPts val="0"/>
              </a:spcAft>
              <a:buClr>
                <a:schemeClr val="dk1"/>
              </a:buClr>
              <a:buSzPts val="1800"/>
              <a:buChar char="•"/>
              <a:defRPr/>
            </a:lvl6pPr>
            <a:lvl7pPr indent="-342900" lvl="6" marL="3200400" algn="l">
              <a:lnSpc>
                <a:spcPct val="90000"/>
              </a:lnSpc>
              <a:spcBef>
                <a:spcPts val="415"/>
              </a:spcBef>
              <a:spcAft>
                <a:spcPts val="0"/>
              </a:spcAft>
              <a:buClr>
                <a:schemeClr val="dk1"/>
              </a:buClr>
              <a:buSzPts val="1800"/>
              <a:buChar char="•"/>
              <a:defRPr/>
            </a:lvl7pPr>
            <a:lvl8pPr indent="-342900" lvl="7" marL="3657600" algn="l">
              <a:lnSpc>
                <a:spcPct val="90000"/>
              </a:lnSpc>
              <a:spcBef>
                <a:spcPts val="415"/>
              </a:spcBef>
              <a:spcAft>
                <a:spcPts val="0"/>
              </a:spcAft>
              <a:buClr>
                <a:schemeClr val="dk1"/>
              </a:buClr>
              <a:buSzPts val="1800"/>
              <a:buChar char="•"/>
              <a:defRPr/>
            </a:lvl8pPr>
            <a:lvl9pPr indent="-342900" lvl="8" marL="4114800" algn="l">
              <a:lnSpc>
                <a:spcPct val="90000"/>
              </a:lnSpc>
              <a:spcBef>
                <a:spcPts val="415"/>
              </a:spcBef>
              <a:spcAft>
                <a:spcPts val="0"/>
              </a:spcAft>
              <a:buClr>
                <a:schemeClr val="dk1"/>
              </a:buClr>
              <a:buSzPts val="1800"/>
              <a:buChar char="•"/>
              <a:defRPr/>
            </a:lvl9pPr>
          </a:lstStyle>
          <a:p/>
        </p:txBody>
      </p:sp>
      <p:sp>
        <p:nvSpPr>
          <p:cNvPr id="38" name="Google Shape;38;p6"/>
          <p:cNvSpPr txBox="1"/>
          <p:nvPr>
            <p:ph idx="10" type="dt"/>
          </p:nvPr>
        </p:nvSpPr>
        <p:spPr>
          <a:xfrm>
            <a:off x="519113" y="9909175"/>
            <a:ext cx="1701800" cy="56991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39" name="Google Shape;39;p6"/>
          <p:cNvSpPr txBox="1"/>
          <p:nvPr>
            <p:ph idx="11" type="ftr"/>
          </p:nvPr>
        </p:nvSpPr>
        <p:spPr>
          <a:xfrm>
            <a:off x="2503488" y="9909175"/>
            <a:ext cx="2552700" cy="56991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40" name="Google Shape;40;p6"/>
          <p:cNvSpPr txBox="1"/>
          <p:nvPr>
            <p:ph idx="12" type="sldNum"/>
          </p:nvPr>
        </p:nvSpPr>
        <p:spPr>
          <a:xfrm>
            <a:off x="5338763" y="9909175"/>
            <a:ext cx="1701800" cy="56991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ção" type="twoTxTwoObj">
  <p:cSld name="TWO_OBJECTS_WITH_TEXT">
    <p:spTree>
      <p:nvGrpSpPr>
        <p:cNvPr id="41" name="Shape 41"/>
        <p:cNvGrpSpPr/>
        <p:nvPr/>
      </p:nvGrpSpPr>
      <p:grpSpPr>
        <a:xfrm>
          <a:off x="0" y="0"/>
          <a:ext cx="0" cy="0"/>
          <a:chOff x="0" y="0"/>
          <a:chExt cx="0" cy="0"/>
        </a:xfrm>
      </p:grpSpPr>
      <p:sp>
        <p:nvSpPr>
          <p:cNvPr id="42" name="Google Shape;42;p7"/>
          <p:cNvSpPr txBox="1"/>
          <p:nvPr>
            <p:ph type="title"/>
          </p:nvPr>
        </p:nvSpPr>
        <p:spPr>
          <a:xfrm>
            <a:off x="520712" y="569242"/>
            <a:ext cx="6520220" cy="206659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43" name="Google Shape;43;p7"/>
          <p:cNvSpPr txBox="1"/>
          <p:nvPr>
            <p:ph idx="1" type="body"/>
          </p:nvPr>
        </p:nvSpPr>
        <p:spPr>
          <a:xfrm>
            <a:off x="520713" y="2620980"/>
            <a:ext cx="3198096" cy="128450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825"/>
              </a:spcBef>
              <a:spcAft>
                <a:spcPts val="0"/>
              </a:spcAft>
              <a:buClr>
                <a:schemeClr val="dk1"/>
              </a:buClr>
              <a:buSzPts val="1985"/>
              <a:buNone/>
              <a:defRPr b="1" sz="1985"/>
            </a:lvl1pPr>
            <a:lvl2pPr indent="-228600" lvl="1" marL="914400" algn="l">
              <a:lnSpc>
                <a:spcPct val="90000"/>
              </a:lnSpc>
              <a:spcBef>
                <a:spcPts val="415"/>
              </a:spcBef>
              <a:spcAft>
                <a:spcPts val="0"/>
              </a:spcAft>
              <a:buClr>
                <a:schemeClr val="dk1"/>
              </a:buClr>
              <a:buSzPts val="1655"/>
              <a:buNone/>
              <a:defRPr b="1" sz="1654"/>
            </a:lvl2pPr>
            <a:lvl3pPr indent="-228600" lvl="2" marL="1371600" algn="l">
              <a:lnSpc>
                <a:spcPct val="90000"/>
              </a:lnSpc>
              <a:spcBef>
                <a:spcPts val="415"/>
              </a:spcBef>
              <a:spcAft>
                <a:spcPts val="0"/>
              </a:spcAft>
              <a:buClr>
                <a:schemeClr val="dk1"/>
              </a:buClr>
              <a:buSzPts val="1490"/>
              <a:buNone/>
              <a:defRPr b="1" sz="1490"/>
            </a:lvl3pPr>
            <a:lvl4pPr indent="-228600" lvl="3" marL="1828800" algn="l">
              <a:lnSpc>
                <a:spcPct val="90000"/>
              </a:lnSpc>
              <a:spcBef>
                <a:spcPts val="415"/>
              </a:spcBef>
              <a:spcAft>
                <a:spcPts val="0"/>
              </a:spcAft>
              <a:buClr>
                <a:schemeClr val="dk1"/>
              </a:buClr>
              <a:buSzPts val="1325"/>
              <a:buNone/>
              <a:defRPr b="1" sz="1325"/>
            </a:lvl4pPr>
            <a:lvl5pPr indent="-228600" lvl="4" marL="2286000" algn="l">
              <a:lnSpc>
                <a:spcPct val="90000"/>
              </a:lnSpc>
              <a:spcBef>
                <a:spcPts val="415"/>
              </a:spcBef>
              <a:spcAft>
                <a:spcPts val="0"/>
              </a:spcAft>
              <a:buClr>
                <a:schemeClr val="dk1"/>
              </a:buClr>
              <a:buSzPts val="1325"/>
              <a:buNone/>
              <a:defRPr b="1" sz="1325"/>
            </a:lvl5pPr>
            <a:lvl6pPr indent="-228600" lvl="5" marL="2743200" algn="l">
              <a:lnSpc>
                <a:spcPct val="90000"/>
              </a:lnSpc>
              <a:spcBef>
                <a:spcPts val="415"/>
              </a:spcBef>
              <a:spcAft>
                <a:spcPts val="0"/>
              </a:spcAft>
              <a:buClr>
                <a:schemeClr val="dk1"/>
              </a:buClr>
              <a:buSzPts val="1325"/>
              <a:buNone/>
              <a:defRPr b="1" sz="1325"/>
            </a:lvl6pPr>
            <a:lvl7pPr indent="-228600" lvl="6" marL="3200400" algn="l">
              <a:lnSpc>
                <a:spcPct val="90000"/>
              </a:lnSpc>
              <a:spcBef>
                <a:spcPts val="415"/>
              </a:spcBef>
              <a:spcAft>
                <a:spcPts val="0"/>
              </a:spcAft>
              <a:buClr>
                <a:schemeClr val="dk1"/>
              </a:buClr>
              <a:buSzPts val="1325"/>
              <a:buNone/>
              <a:defRPr b="1" sz="1325"/>
            </a:lvl7pPr>
            <a:lvl8pPr indent="-228600" lvl="7" marL="3657600" algn="l">
              <a:lnSpc>
                <a:spcPct val="90000"/>
              </a:lnSpc>
              <a:spcBef>
                <a:spcPts val="415"/>
              </a:spcBef>
              <a:spcAft>
                <a:spcPts val="0"/>
              </a:spcAft>
              <a:buClr>
                <a:schemeClr val="dk1"/>
              </a:buClr>
              <a:buSzPts val="1325"/>
              <a:buNone/>
              <a:defRPr b="1" sz="1325"/>
            </a:lvl8pPr>
            <a:lvl9pPr indent="-228600" lvl="8" marL="4114800" algn="l">
              <a:lnSpc>
                <a:spcPct val="90000"/>
              </a:lnSpc>
              <a:spcBef>
                <a:spcPts val="415"/>
              </a:spcBef>
              <a:spcAft>
                <a:spcPts val="0"/>
              </a:spcAft>
              <a:buClr>
                <a:schemeClr val="dk1"/>
              </a:buClr>
              <a:buSzPts val="1325"/>
              <a:buNone/>
              <a:defRPr b="1" sz="1325"/>
            </a:lvl9pPr>
          </a:lstStyle>
          <a:p/>
        </p:txBody>
      </p:sp>
      <p:sp>
        <p:nvSpPr>
          <p:cNvPr id="44" name="Google Shape;44;p7"/>
          <p:cNvSpPr txBox="1"/>
          <p:nvPr>
            <p:ph idx="2" type="body"/>
          </p:nvPr>
        </p:nvSpPr>
        <p:spPr>
          <a:xfrm>
            <a:off x="520713" y="3905482"/>
            <a:ext cx="3198096" cy="5744375"/>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825"/>
              </a:spcBef>
              <a:spcAft>
                <a:spcPts val="0"/>
              </a:spcAft>
              <a:buClr>
                <a:schemeClr val="dk1"/>
              </a:buClr>
              <a:buSzPts val="1800"/>
              <a:buChar char="•"/>
              <a:defRPr/>
            </a:lvl1pPr>
            <a:lvl2pPr indent="-342900" lvl="1" marL="914400" algn="l">
              <a:lnSpc>
                <a:spcPct val="90000"/>
              </a:lnSpc>
              <a:spcBef>
                <a:spcPts val="415"/>
              </a:spcBef>
              <a:spcAft>
                <a:spcPts val="0"/>
              </a:spcAft>
              <a:buClr>
                <a:schemeClr val="dk1"/>
              </a:buClr>
              <a:buSzPts val="1800"/>
              <a:buChar char="•"/>
              <a:defRPr/>
            </a:lvl2pPr>
            <a:lvl3pPr indent="-342900" lvl="2" marL="1371600" algn="l">
              <a:lnSpc>
                <a:spcPct val="90000"/>
              </a:lnSpc>
              <a:spcBef>
                <a:spcPts val="415"/>
              </a:spcBef>
              <a:spcAft>
                <a:spcPts val="0"/>
              </a:spcAft>
              <a:buClr>
                <a:schemeClr val="dk1"/>
              </a:buClr>
              <a:buSzPts val="1800"/>
              <a:buChar char="•"/>
              <a:defRPr/>
            </a:lvl3pPr>
            <a:lvl4pPr indent="-342900" lvl="3" marL="1828800" algn="l">
              <a:lnSpc>
                <a:spcPct val="90000"/>
              </a:lnSpc>
              <a:spcBef>
                <a:spcPts val="415"/>
              </a:spcBef>
              <a:spcAft>
                <a:spcPts val="0"/>
              </a:spcAft>
              <a:buClr>
                <a:schemeClr val="dk1"/>
              </a:buClr>
              <a:buSzPts val="1800"/>
              <a:buChar char="•"/>
              <a:defRPr/>
            </a:lvl4pPr>
            <a:lvl5pPr indent="-342900" lvl="4" marL="2286000" algn="l">
              <a:lnSpc>
                <a:spcPct val="90000"/>
              </a:lnSpc>
              <a:spcBef>
                <a:spcPts val="415"/>
              </a:spcBef>
              <a:spcAft>
                <a:spcPts val="0"/>
              </a:spcAft>
              <a:buClr>
                <a:schemeClr val="dk1"/>
              </a:buClr>
              <a:buSzPts val="1800"/>
              <a:buChar char="•"/>
              <a:defRPr/>
            </a:lvl5pPr>
            <a:lvl6pPr indent="-342900" lvl="5" marL="2743200" algn="l">
              <a:lnSpc>
                <a:spcPct val="90000"/>
              </a:lnSpc>
              <a:spcBef>
                <a:spcPts val="415"/>
              </a:spcBef>
              <a:spcAft>
                <a:spcPts val="0"/>
              </a:spcAft>
              <a:buClr>
                <a:schemeClr val="dk1"/>
              </a:buClr>
              <a:buSzPts val="1800"/>
              <a:buChar char="•"/>
              <a:defRPr/>
            </a:lvl6pPr>
            <a:lvl7pPr indent="-342900" lvl="6" marL="3200400" algn="l">
              <a:lnSpc>
                <a:spcPct val="90000"/>
              </a:lnSpc>
              <a:spcBef>
                <a:spcPts val="415"/>
              </a:spcBef>
              <a:spcAft>
                <a:spcPts val="0"/>
              </a:spcAft>
              <a:buClr>
                <a:schemeClr val="dk1"/>
              </a:buClr>
              <a:buSzPts val="1800"/>
              <a:buChar char="•"/>
              <a:defRPr/>
            </a:lvl7pPr>
            <a:lvl8pPr indent="-342900" lvl="7" marL="3657600" algn="l">
              <a:lnSpc>
                <a:spcPct val="90000"/>
              </a:lnSpc>
              <a:spcBef>
                <a:spcPts val="415"/>
              </a:spcBef>
              <a:spcAft>
                <a:spcPts val="0"/>
              </a:spcAft>
              <a:buClr>
                <a:schemeClr val="dk1"/>
              </a:buClr>
              <a:buSzPts val="1800"/>
              <a:buChar char="•"/>
              <a:defRPr/>
            </a:lvl8pPr>
            <a:lvl9pPr indent="-342900" lvl="8" marL="4114800" algn="l">
              <a:lnSpc>
                <a:spcPct val="90000"/>
              </a:lnSpc>
              <a:spcBef>
                <a:spcPts val="415"/>
              </a:spcBef>
              <a:spcAft>
                <a:spcPts val="0"/>
              </a:spcAft>
              <a:buClr>
                <a:schemeClr val="dk1"/>
              </a:buClr>
              <a:buSzPts val="1800"/>
              <a:buChar char="•"/>
              <a:defRPr/>
            </a:lvl9pPr>
          </a:lstStyle>
          <a:p/>
        </p:txBody>
      </p:sp>
      <p:sp>
        <p:nvSpPr>
          <p:cNvPr id="45" name="Google Shape;45;p7"/>
          <p:cNvSpPr txBox="1"/>
          <p:nvPr>
            <p:ph idx="3" type="body"/>
          </p:nvPr>
        </p:nvSpPr>
        <p:spPr>
          <a:xfrm>
            <a:off x="3827086" y="2620980"/>
            <a:ext cx="3213847" cy="128450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825"/>
              </a:spcBef>
              <a:spcAft>
                <a:spcPts val="0"/>
              </a:spcAft>
              <a:buClr>
                <a:schemeClr val="dk1"/>
              </a:buClr>
              <a:buSzPts val="1985"/>
              <a:buNone/>
              <a:defRPr b="1" sz="1985"/>
            </a:lvl1pPr>
            <a:lvl2pPr indent="-228600" lvl="1" marL="914400" algn="l">
              <a:lnSpc>
                <a:spcPct val="90000"/>
              </a:lnSpc>
              <a:spcBef>
                <a:spcPts val="415"/>
              </a:spcBef>
              <a:spcAft>
                <a:spcPts val="0"/>
              </a:spcAft>
              <a:buClr>
                <a:schemeClr val="dk1"/>
              </a:buClr>
              <a:buSzPts val="1655"/>
              <a:buNone/>
              <a:defRPr b="1" sz="1654"/>
            </a:lvl2pPr>
            <a:lvl3pPr indent="-228600" lvl="2" marL="1371600" algn="l">
              <a:lnSpc>
                <a:spcPct val="90000"/>
              </a:lnSpc>
              <a:spcBef>
                <a:spcPts val="415"/>
              </a:spcBef>
              <a:spcAft>
                <a:spcPts val="0"/>
              </a:spcAft>
              <a:buClr>
                <a:schemeClr val="dk1"/>
              </a:buClr>
              <a:buSzPts val="1490"/>
              <a:buNone/>
              <a:defRPr b="1" sz="1490"/>
            </a:lvl3pPr>
            <a:lvl4pPr indent="-228600" lvl="3" marL="1828800" algn="l">
              <a:lnSpc>
                <a:spcPct val="90000"/>
              </a:lnSpc>
              <a:spcBef>
                <a:spcPts val="415"/>
              </a:spcBef>
              <a:spcAft>
                <a:spcPts val="0"/>
              </a:spcAft>
              <a:buClr>
                <a:schemeClr val="dk1"/>
              </a:buClr>
              <a:buSzPts val="1325"/>
              <a:buNone/>
              <a:defRPr b="1" sz="1325"/>
            </a:lvl4pPr>
            <a:lvl5pPr indent="-228600" lvl="4" marL="2286000" algn="l">
              <a:lnSpc>
                <a:spcPct val="90000"/>
              </a:lnSpc>
              <a:spcBef>
                <a:spcPts val="415"/>
              </a:spcBef>
              <a:spcAft>
                <a:spcPts val="0"/>
              </a:spcAft>
              <a:buClr>
                <a:schemeClr val="dk1"/>
              </a:buClr>
              <a:buSzPts val="1325"/>
              <a:buNone/>
              <a:defRPr b="1" sz="1325"/>
            </a:lvl5pPr>
            <a:lvl6pPr indent="-228600" lvl="5" marL="2743200" algn="l">
              <a:lnSpc>
                <a:spcPct val="90000"/>
              </a:lnSpc>
              <a:spcBef>
                <a:spcPts val="415"/>
              </a:spcBef>
              <a:spcAft>
                <a:spcPts val="0"/>
              </a:spcAft>
              <a:buClr>
                <a:schemeClr val="dk1"/>
              </a:buClr>
              <a:buSzPts val="1325"/>
              <a:buNone/>
              <a:defRPr b="1" sz="1325"/>
            </a:lvl6pPr>
            <a:lvl7pPr indent="-228600" lvl="6" marL="3200400" algn="l">
              <a:lnSpc>
                <a:spcPct val="90000"/>
              </a:lnSpc>
              <a:spcBef>
                <a:spcPts val="415"/>
              </a:spcBef>
              <a:spcAft>
                <a:spcPts val="0"/>
              </a:spcAft>
              <a:buClr>
                <a:schemeClr val="dk1"/>
              </a:buClr>
              <a:buSzPts val="1325"/>
              <a:buNone/>
              <a:defRPr b="1" sz="1325"/>
            </a:lvl7pPr>
            <a:lvl8pPr indent="-228600" lvl="7" marL="3657600" algn="l">
              <a:lnSpc>
                <a:spcPct val="90000"/>
              </a:lnSpc>
              <a:spcBef>
                <a:spcPts val="415"/>
              </a:spcBef>
              <a:spcAft>
                <a:spcPts val="0"/>
              </a:spcAft>
              <a:buClr>
                <a:schemeClr val="dk1"/>
              </a:buClr>
              <a:buSzPts val="1325"/>
              <a:buNone/>
              <a:defRPr b="1" sz="1325"/>
            </a:lvl8pPr>
            <a:lvl9pPr indent="-228600" lvl="8" marL="4114800" algn="l">
              <a:lnSpc>
                <a:spcPct val="90000"/>
              </a:lnSpc>
              <a:spcBef>
                <a:spcPts val="415"/>
              </a:spcBef>
              <a:spcAft>
                <a:spcPts val="0"/>
              </a:spcAft>
              <a:buClr>
                <a:schemeClr val="dk1"/>
              </a:buClr>
              <a:buSzPts val="1325"/>
              <a:buNone/>
              <a:defRPr b="1" sz="1325"/>
            </a:lvl9pPr>
          </a:lstStyle>
          <a:p/>
        </p:txBody>
      </p:sp>
      <p:sp>
        <p:nvSpPr>
          <p:cNvPr id="46" name="Google Shape;46;p7"/>
          <p:cNvSpPr txBox="1"/>
          <p:nvPr>
            <p:ph idx="4" type="body"/>
          </p:nvPr>
        </p:nvSpPr>
        <p:spPr>
          <a:xfrm>
            <a:off x="3827086" y="3905482"/>
            <a:ext cx="3213847" cy="5744375"/>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825"/>
              </a:spcBef>
              <a:spcAft>
                <a:spcPts val="0"/>
              </a:spcAft>
              <a:buClr>
                <a:schemeClr val="dk1"/>
              </a:buClr>
              <a:buSzPts val="1800"/>
              <a:buChar char="•"/>
              <a:defRPr/>
            </a:lvl1pPr>
            <a:lvl2pPr indent="-342900" lvl="1" marL="914400" algn="l">
              <a:lnSpc>
                <a:spcPct val="90000"/>
              </a:lnSpc>
              <a:spcBef>
                <a:spcPts val="415"/>
              </a:spcBef>
              <a:spcAft>
                <a:spcPts val="0"/>
              </a:spcAft>
              <a:buClr>
                <a:schemeClr val="dk1"/>
              </a:buClr>
              <a:buSzPts val="1800"/>
              <a:buChar char="•"/>
              <a:defRPr/>
            </a:lvl2pPr>
            <a:lvl3pPr indent="-342900" lvl="2" marL="1371600" algn="l">
              <a:lnSpc>
                <a:spcPct val="90000"/>
              </a:lnSpc>
              <a:spcBef>
                <a:spcPts val="415"/>
              </a:spcBef>
              <a:spcAft>
                <a:spcPts val="0"/>
              </a:spcAft>
              <a:buClr>
                <a:schemeClr val="dk1"/>
              </a:buClr>
              <a:buSzPts val="1800"/>
              <a:buChar char="•"/>
              <a:defRPr/>
            </a:lvl3pPr>
            <a:lvl4pPr indent="-342900" lvl="3" marL="1828800" algn="l">
              <a:lnSpc>
                <a:spcPct val="90000"/>
              </a:lnSpc>
              <a:spcBef>
                <a:spcPts val="415"/>
              </a:spcBef>
              <a:spcAft>
                <a:spcPts val="0"/>
              </a:spcAft>
              <a:buClr>
                <a:schemeClr val="dk1"/>
              </a:buClr>
              <a:buSzPts val="1800"/>
              <a:buChar char="•"/>
              <a:defRPr/>
            </a:lvl4pPr>
            <a:lvl5pPr indent="-342900" lvl="4" marL="2286000" algn="l">
              <a:lnSpc>
                <a:spcPct val="90000"/>
              </a:lnSpc>
              <a:spcBef>
                <a:spcPts val="415"/>
              </a:spcBef>
              <a:spcAft>
                <a:spcPts val="0"/>
              </a:spcAft>
              <a:buClr>
                <a:schemeClr val="dk1"/>
              </a:buClr>
              <a:buSzPts val="1800"/>
              <a:buChar char="•"/>
              <a:defRPr/>
            </a:lvl5pPr>
            <a:lvl6pPr indent="-342900" lvl="5" marL="2743200" algn="l">
              <a:lnSpc>
                <a:spcPct val="90000"/>
              </a:lnSpc>
              <a:spcBef>
                <a:spcPts val="415"/>
              </a:spcBef>
              <a:spcAft>
                <a:spcPts val="0"/>
              </a:spcAft>
              <a:buClr>
                <a:schemeClr val="dk1"/>
              </a:buClr>
              <a:buSzPts val="1800"/>
              <a:buChar char="•"/>
              <a:defRPr/>
            </a:lvl6pPr>
            <a:lvl7pPr indent="-342900" lvl="6" marL="3200400" algn="l">
              <a:lnSpc>
                <a:spcPct val="90000"/>
              </a:lnSpc>
              <a:spcBef>
                <a:spcPts val="415"/>
              </a:spcBef>
              <a:spcAft>
                <a:spcPts val="0"/>
              </a:spcAft>
              <a:buClr>
                <a:schemeClr val="dk1"/>
              </a:buClr>
              <a:buSzPts val="1800"/>
              <a:buChar char="•"/>
              <a:defRPr/>
            </a:lvl7pPr>
            <a:lvl8pPr indent="-342900" lvl="7" marL="3657600" algn="l">
              <a:lnSpc>
                <a:spcPct val="90000"/>
              </a:lnSpc>
              <a:spcBef>
                <a:spcPts val="415"/>
              </a:spcBef>
              <a:spcAft>
                <a:spcPts val="0"/>
              </a:spcAft>
              <a:buClr>
                <a:schemeClr val="dk1"/>
              </a:buClr>
              <a:buSzPts val="1800"/>
              <a:buChar char="•"/>
              <a:defRPr/>
            </a:lvl8pPr>
            <a:lvl9pPr indent="-342900" lvl="8" marL="4114800" algn="l">
              <a:lnSpc>
                <a:spcPct val="90000"/>
              </a:lnSpc>
              <a:spcBef>
                <a:spcPts val="415"/>
              </a:spcBef>
              <a:spcAft>
                <a:spcPts val="0"/>
              </a:spcAft>
              <a:buClr>
                <a:schemeClr val="dk1"/>
              </a:buClr>
              <a:buSzPts val="1800"/>
              <a:buChar char="•"/>
              <a:defRPr/>
            </a:lvl9pPr>
          </a:lstStyle>
          <a:p/>
        </p:txBody>
      </p:sp>
      <p:sp>
        <p:nvSpPr>
          <p:cNvPr id="47" name="Google Shape;47;p7"/>
          <p:cNvSpPr txBox="1"/>
          <p:nvPr>
            <p:ph idx="10" type="dt"/>
          </p:nvPr>
        </p:nvSpPr>
        <p:spPr>
          <a:xfrm>
            <a:off x="519113" y="9909175"/>
            <a:ext cx="1701800" cy="56991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48" name="Google Shape;48;p7"/>
          <p:cNvSpPr txBox="1"/>
          <p:nvPr>
            <p:ph idx="11" type="ftr"/>
          </p:nvPr>
        </p:nvSpPr>
        <p:spPr>
          <a:xfrm>
            <a:off x="2503488" y="9909175"/>
            <a:ext cx="2552700" cy="56991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49" name="Google Shape;49;p7"/>
          <p:cNvSpPr txBox="1"/>
          <p:nvPr>
            <p:ph idx="12" type="sldNum"/>
          </p:nvPr>
        </p:nvSpPr>
        <p:spPr>
          <a:xfrm>
            <a:off x="5338763" y="9909175"/>
            <a:ext cx="1701800" cy="56991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mente título" type="titleOnly">
  <p:cSld name="TITLE_ONLY">
    <p:spTree>
      <p:nvGrpSpPr>
        <p:cNvPr id="50" name="Shape 50"/>
        <p:cNvGrpSpPr/>
        <p:nvPr/>
      </p:nvGrpSpPr>
      <p:grpSpPr>
        <a:xfrm>
          <a:off x="0" y="0"/>
          <a:ext cx="0" cy="0"/>
          <a:chOff x="0" y="0"/>
          <a:chExt cx="0" cy="0"/>
        </a:xfrm>
      </p:grpSpPr>
      <p:sp>
        <p:nvSpPr>
          <p:cNvPr id="51" name="Google Shape;51;p8"/>
          <p:cNvSpPr txBox="1"/>
          <p:nvPr>
            <p:ph type="title"/>
          </p:nvPr>
        </p:nvSpPr>
        <p:spPr>
          <a:xfrm>
            <a:off x="519113" y="569913"/>
            <a:ext cx="6521450" cy="2065337"/>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52" name="Google Shape;52;p8"/>
          <p:cNvSpPr txBox="1"/>
          <p:nvPr>
            <p:ph idx="10" type="dt"/>
          </p:nvPr>
        </p:nvSpPr>
        <p:spPr>
          <a:xfrm>
            <a:off x="519113" y="9909175"/>
            <a:ext cx="1701800" cy="56991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53" name="Google Shape;53;p8"/>
          <p:cNvSpPr txBox="1"/>
          <p:nvPr>
            <p:ph idx="11" type="ftr"/>
          </p:nvPr>
        </p:nvSpPr>
        <p:spPr>
          <a:xfrm>
            <a:off x="2503488" y="9909175"/>
            <a:ext cx="2552700" cy="56991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54" name="Google Shape;54;p8"/>
          <p:cNvSpPr txBox="1"/>
          <p:nvPr>
            <p:ph idx="12" type="sldNum"/>
          </p:nvPr>
        </p:nvSpPr>
        <p:spPr>
          <a:xfrm>
            <a:off x="5338763" y="9909175"/>
            <a:ext cx="1701800" cy="56991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m branco" type="blank">
  <p:cSld name="BLANK">
    <p:spTree>
      <p:nvGrpSpPr>
        <p:cNvPr id="55" name="Shape 55"/>
        <p:cNvGrpSpPr/>
        <p:nvPr/>
      </p:nvGrpSpPr>
      <p:grpSpPr>
        <a:xfrm>
          <a:off x="0" y="0"/>
          <a:ext cx="0" cy="0"/>
          <a:chOff x="0" y="0"/>
          <a:chExt cx="0" cy="0"/>
        </a:xfrm>
      </p:grpSpPr>
      <p:sp>
        <p:nvSpPr>
          <p:cNvPr id="56" name="Google Shape;56;p9"/>
          <p:cNvSpPr txBox="1"/>
          <p:nvPr>
            <p:ph idx="10" type="dt"/>
          </p:nvPr>
        </p:nvSpPr>
        <p:spPr>
          <a:xfrm>
            <a:off x="519113" y="9909175"/>
            <a:ext cx="1701800" cy="56991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57" name="Google Shape;57;p9"/>
          <p:cNvSpPr txBox="1"/>
          <p:nvPr>
            <p:ph idx="11" type="ftr"/>
          </p:nvPr>
        </p:nvSpPr>
        <p:spPr>
          <a:xfrm>
            <a:off x="2503488" y="9909175"/>
            <a:ext cx="2552700" cy="56991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58" name="Google Shape;58;p9"/>
          <p:cNvSpPr txBox="1"/>
          <p:nvPr>
            <p:ph idx="12" type="sldNum"/>
          </p:nvPr>
        </p:nvSpPr>
        <p:spPr>
          <a:xfrm>
            <a:off x="5338763" y="9909175"/>
            <a:ext cx="1701800" cy="56991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údo com Legenda" type="objTx">
  <p:cSld name="OBJECT_WITH_CAPTION_TEXT">
    <p:spTree>
      <p:nvGrpSpPr>
        <p:cNvPr id="59" name="Shape 59"/>
        <p:cNvGrpSpPr/>
        <p:nvPr/>
      </p:nvGrpSpPr>
      <p:grpSpPr>
        <a:xfrm>
          <a:off x="0" y="0"/>
          <a:ext cx="0" cy="0"/>
          <a:chOff x="0" y="0"/>
          <a:chExt cx="0" cy="0"/>
        </a:xfrm>
      </p:grpSpPr>
      <p:sp>
        <p:nvSpPr>
          <p:cNvPr id="60" name="Google Shape;60;p10"/>
          <p:cNvSpPr txBox="1"/>
          <p:nvPr>
            <p:ph type="title"/>
          </p:nvPr>
        </p:nvSpPr>
        <p:spPr>
          <a:xfrm>
            <a:off x="520712" y="712788"/>
            <a:ext cx="2438192" cy="2494756"/>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SzPts val="1400"/>
              <a:buNone/>
              <a:defRPr sz="2645"/>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61" name="Google Shape;61;p10"/>
          <p:cNvSpPr txBox="1"/>
          <p:nvPr>
            <p:ph idx="1" type="body"/>
          </p:nvPr>
        </p:nvSpPr>
        <p:spPr>
          <a:xfrm>
            <a:off x="3213847" y="1539425"/>
            <a:ext cx="3827085" cy="7598117"/>
          </a:xfrm>
          <a:prstGeom prst="rect">
            <a:avLst/>
          </a:prstGeom>
          <a:noFill/>
          <a:ln>
            <a:noFill/>
          </a:ln>
        </p:spPr>
        <p:txBody>
          <a:bodyPr anchorCtr="0" anchor="t" bIns="45700" lIns="91425" spcFirstLastPara="1" rIns="91425" wrap="square" tIns="45700">
            <a:noAutofit/>
          </a:bodyPr>
          <a:lstStyle>
            <a:lvl1pPr indent="-396557" lvl="0" marL="457200" algn="l">
              <a:lnSpc>
                <a:spcPct val="90000"/>
              </a:lnSpc>
              <a:spcBef>
                <a:spcPts val="825"/>
              </a:spcBef>
              <a:spcAft>
                <a:spcPts val="0"/>
              </a:spcAft>
              <a:buClr>
                <a:schemeClr val="dk1"/>
              </a:buClr>
              <a:buSzPts val="2645"/>
              <a:buChar char="•"/>
              <a:defRPr sz="2645"/>
            </a:lvl1pPr>
            <a:lvl2pPr indent="-375602" lvl="1" marL="914400" algn="l">
              <a:lnSpc>
                <a:spcPct val="90000"/>
              </a:lnSpc>
              <a:spcBef>
                <a:spcPts val="415"/>
              </a:spcBef>
              <a:spcAft>
                <a:spcPts val="0"/>
              </a:spcAft>
              <a:buClr>
                <a:schemeClr val="dk1"/>
              </a:buClr>
              <a:buSzPts val="2315"/>
              <a:buChar char="•"/>
              <a:defRPr sz="2315"/>
            </a:lvl2pPr>
            <a:lvl3pPr indent="-354647" lvl="2" marL="1371600" algn="l">
              <a:lnSpc>
                <a:spcPct val="90000"/>
              </a:lnSpc>
              <a:spcBef>
                <a:spcPts val="415"/>
              </a:spcBef>
              <a:spcAft>
                <a:spcPts val="0"/>
              </a:spcAft>
              <a:buClr>
                <a:schemeClr val="dk1"/>
              </a:buClr>
              <a:buSzPts val="1985"/>
              <a:buChar char="•"/>
              <a:defRPr sz="1985"/>
            </a:lvl3pPr>
            <a:lvl4pPr indent="-333692" lvl="3" marL="1828800" algn="l">
              <a:lnSpc>
                <a:spcPct val="90000"/>
              </a:lnSpc>
              <a:spcBef>
                <a:spcPts val="415"/>
              </a:spcBef>
              <a:spcAft>
                <a:spcPts val="0"/>
              </a:spcAft>
              <a:buClr>
                <a:schemeClr val="dk1"/>
              </a:buClr>
              <a:buSzPts val="1655"/>
              <a:buChar char="•"/>
              <a:defRPr sz="1654"/>
            </a:lvl4pPr>
            <a:lvl5pPr indent="-333692" lvl="4" marL="2286000" algn="l">
              <a:lnSpc>
                <a:spcPct val="90000"/>
              </a:lnSpc>
              <a:spcBef>
                <a:spcPts val="415"/>
              </a:spcBef>
              <a:spcAft>
                <a:spcPts val="0"/>
              </a:spcAft>
              <a:buClr>
                <a:schemeClr val="dk1"/>
              </a:buClr>
              <a:buSzPts val="1655"/>
              <a:buChar char="•"/>
              <a:defRPr sz="1654"/>
            </a:lvl5pPr>
            <a:lvl6pPr indent="-333692" lvl="5" marL="2743200" algn="l">
              <a:lnSpc>
                <a:spcPct val="90000"/>
              </a:lnSpc>
              <a:spcBef>
                <a:spcPts val="415"/>
              </a:spcBef>
              <a:spcAft>
                <a:spcPts val="0"/>
              </a:spcAft>
              <a:buClr>
                <a:schemeClr val="dk1"/>
              </a:buClr>
              <a:buSzPts val="1655"/>
              <a:buChar char="•"/>
              <a:defRPr sz="1654"/>
            </a:lvl6pPr>
            <a:lvl7pPr indent="-333692" lvl="6" marL="3200400" algn="l">
              <a:lnSpc>
                <a:spcPct val="90000"/>
              </a:lnSpc>
              <a:spcBef>
                <a:spcPts val="415"/>
              </a:spcBef>
              <a:spcAft>
                <a:spcPts val="0"/>
              </a:spcAft>
              <a:buClr>
                <a:schemeClr val="dk1"/>
              </a:buClr>
              <a:buSzPts val="1655"/>
              <a:buChar char="•"/>
              <a:defRPr sz="1654"/>
            </a:lvl7pPr>
            <a:lvl8pPr indent="-333692" lvl="7" marL="3657600" algn="l">
              <a:lnSpc>
                <a:spcPct val="90000"/>
              </a:lnSpc>
              <a:spcBef>
                <a:spcPts val="415"/>
              </a:spcBef>
              <a:spcAft>
                <a:spcPts val="0"/>
              </a:spcAft>
              <a:buClr>
                <a:schemeClr val="dk1"/>
              </a:buClr>
              <a:buSzPts val="1655"/>
              <a:buChar char="•"/>
              <a:defRPr sz="1654"/>
            </a:lvl8pPr>
            <a:lvl9pPr indent="-333692" lvl="8" marL="4114800" algn="l">
              <a:lnSpc>
                <a:spcPct val="90000"/>
              </a:lnSpc>
              <a:spcBef>
                <a:spcPts val="415"/>
              </a:spcBef>
              <a:spcAft>
                <a:spcPts val="0"/>
              </a:spcAft>
              <a:buClr>
                <a:schemeClr val="dk1"/>
              </a:buClr>
              <a:buSzPts val="1655"/>
              <a:buChar char="•"/>
              <a:defRPr sz="1654"/>
            </a:lvl9pPr>
          </a:lstStyle>
          <a:p/>
        </p:txBody>
      </p:sp>
      <p:sp>
        <p:nvSpPr>
          <p:cNvPr id="62" name="Google Shape;62;p10"/>
          <p:cNvSpPr txBox="1"/>
          <p:nvPr>
            <p:ph idx="2" type="body"/>
          </p:nvPr>
        </p:nvSpPr>
        <p:spPr>
          <a:xfrm>
            <a:off x="520712" y="3207544"/>
            <a:ext cx="2438192" cy="5942372"/>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825"/>
              </a:spcBef>
              <a:spcAft>
                <a:spcPts val="0"/>
              </a:spcAft>
              <a:buClr>
                <a:schemeClr val="dk1"/>
              </a:buClr>
              <a:buSzPts val="1325"/>
              <a:buNone/>
              <a:defRPr sz="1325"/>
            </a:lvl1pPr>
            <a:lvl2pPr indent="-228600" lvl="1" marL="914400" algn="l">
              <a:lnSpc>
                <a:spcPct val="90000"/>
              </a:lnSpc>
              <a:spcBef>
                <a:spcPts val="415"/>
              </a:spcBef>
              <a:spcAft>
                <a:spcPts val="0"/>
              </a:spcAft>
              <a:buClr>
                <a:schemeClr val="dk1"/>
              </a:buClr>
              <a:buSzPts val="1155"/>
              <a:buNone/>
              <a:defRPr sz="1155"/>
            </a:lvl2pPr>
            <a:lvl3pPr indent="-228600" lvl="2" marL="1371600" algn="l">
              <a:lnSpc>
                <a:spcPct val="90000"/>
              </a:lnSpc>
              <a:spcBef>
                <a:spcPts val="415"/>
              </a:spcBef>
              <a:spcAft>
                <a:spcPts val="0"/>
              </a:spcAft>
              <a:buClr>
                <a:schemeClr val="dk1"/>
              </a:buClr>
              <a:buSzPts val="990"/>
              <a:buNone/>
              <a:defRPr sz="989"/>
            </a:lvl3pPr>
            <a:lvl4pPr indent="-228600" lvl="3" marL="1828800" algn="l">
              <a:lnSpc>
                <a:spcPct val="90000"/>
              </a:lnSpc>
              <a:spcBef>
                <a:spcPts val="415"/>
              </a:spcBef>
              <a:spcAft>
                <a:spcPts val="0"/>
              </a:spcAft>
              <a:buClr>
                <a:schemeClr val="dk1"/>
              </a:buClr>
              <a:buSzPts val="825"/>
              <a:buNone/>
              <a:defRPr sz="825"/>
            </a:lvl4pPr>
            <a:lvl5pPr indent="-228600" lvl="4" marL="2286000" algn="l">
              <a:lnSpc>
                <a:spcPct val="90000"/>
              </a:lnSpc>
              <a:spcBef>
                <a:spcPts val="415"/>
              </a:spcBef>
              <a:spcAft>
                <a:spcPts val="0"/>
              </a:spcAft>
              <a:buClr>
                <a:schemeClr val="dk1"/>
              </a:buClr>
              <a:buSzPts val="825"/>
              <a:buNone/>
              <a:defRPr sz="825"/>
            </a:lvl5pPr>
            <a:lvl6pPr indent="-228600" lvl="5" marL="2743200" algn="l">
              <a:lnSpc>
                <a:spcPct val="90000"/>
              </a:lnSpc>
              <a:spcBef>
                <a:spcPts val="415"/>
              </a:spcBef>
              <a:spcAft>
                <a:spcPts val="0"/>
              </a:spcAft>
              <a:buClr>
                <a:schemeClr val="dk1"/>
              </a:buClr>
              <a:buSzPts val="825"/>
              <a:buNone/>
              <a:defRPr sz="825"/>
            </a:lvl6pPr>
            <a:lvl7pPr indent="-228600" lvl="6" marL="3200400" algn="l">
              <a:lnSpc>
                <a:spcPct val="90000"/>
              </a:lnSpc>
              <a:spcBef>
                <a:spcPts val="415"/>
              </a:spcBef>
              <a:spcAft>
                <a:spcPts val="0"/>
              </a:spcAft>
              <a:buClr>
                <a:schemeClr val="dk1"/>
              </a:buClr>
              <a:buSzPts val="825"/>
              <a:buNone/>
              <a:defRPr sz="825"/>
            </a:lvl7pPr>
            <a:lvl8pPr indent="-228600" lvl="7" marL="3657600" algn="l">
              <a:lnSpc>
                <a:spcPct val="90000"/>
              </a:lnSpc>
              <a:spcBef>
                <a:spcPts val="415"/>
              </a:spcBef>
              <a:spcAft>
                <a:spcPts val="0"/>
              </a:spcAft>
              <a:buClr>
                <a:schemeClr val="dk1"/>
              </a:buClr>
              <a:buSzPts val="825"/>
              <a:buNone/>
              <a:defRPr sz="825"/>
            </a:lvl8pPr>
            <a:lvl9pPr indent="-228600" lvl="8" marL="4114800" algn="l">
              <a:lnSpc>
                <a:spcPct val="90000"/>
              </a:lnSpc>
              <a:spcBef>
                <a:spcPts val="415"/>
              </a:spcBef>
              <a:spcAft>
                <a:spcPts val="0"/>
              </a:spcAft>
              <a:buClr>
                <a:schemeClr val="dk1"/>
              </a:buClr>
              <a:buSzPts val="825"/>
              <a:buNone/>
              <a:defRPr sz="825"/>
            </a:lvl9pPr>
          </a:lstStyle>
          <a:p/>
        </p:txBody>
      </p:sp>
      <p:sp>
        <p:nvSpPr>
          <p:cNvPr id="63" name="Google Shape;63;p10"/>
          <p:cNvSpPr txBox="1"/>
          <p:nvPr>
            <p:ph idx="10" type="dt"/>
          </p:nvPr>
        </p:nvSpPr>
        <p:spPr>
          <a:xfrm>
            <a:off x="519113" y="9909175"/>
            <a:ext cx="1701800" cy="56991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64" name="Google Shape;64;p10"/>
          <p:cNvSpPr txBox="1"/>
          <p:nvPr>
            <p:ph idx="11" type="ftr"/>
          </p:nvPr>
        </p:nvSpPr>
        <p:spPr>
          <a:xfrm>
            <a:off x="2503488" y="9909175"/>
            <a:ext cx="2552700" cy="56991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65" name="Google Shape;65;p10"/>
          <p:cNvSpPr txBox="1"/>
          <p:nvPr>
            <p:ph idx="12" type="sldNum"/>
          </p:nvPr>
        </p:nvSpPr>
        <p:spPr>
          <a:xfrm>
            <a:off x="5338763" y="9909175"/>
            <a:ext cx="1701800" cy="56991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m com Legenda" type="picTx">
  <p:cSld name="PICTURE_WITH_CAPTION_TEXT">
    <p:spTree>
      <p:nvGrpSpPr>
        <p:cNvPr id="66" name="Shape 66"/>
        <p:cNvGrpSpPr/>
        <p:nvPr/>
      </p:nvGrpSpPr>
      <p:grpSpPr>
        <a:xfrm>
          <a:off x="0" y="0"/>
          <a:ext cx="0" cy="0"/>
          <a:chOff x="0" y="0"/>
          <a:chExt cx="0" cy="0"/>
        </a:xfrm>
      </p:grpSpPr>
      <p:sp>
        <p:nvSpPr>
          <p:cNvPr id="67" name="Google Shape;67;p11"/>
          <p:cNvSpPr txBox="1"/>
          <p:nvPr>
            <p:ph type="title"/>
          </p:nvPr>
        </p:nvSpPr>
        <p:spPr>
          <a:xfrm>
            <a:off x="520712" y="712788"/>
            <a:ext cx="2438192" cy="2494756"/>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SzPts val="1400"/>
              <a:buNone/>
              <a:defRPr sz="2645"/>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68" name="Google Shape;68;p11"/>
          <p:cNvSpPr/>
          <p:nvPr>
            <p:ph idx="2" type="pic"/>
          </p:nvPr>
        </p:nvSpPr>
        <p:spPr>
          <a:xfrm>
            <a:off x="3213847" y="1539425"/>
            <a:ext cx="3827085" cy="7598117"/>
          </a:xfrm>
          <a:prstGeom prst="rect">
            <a:avLst/>
          </a:prstGeom>
          <a:noFill/>
          <a:ln>
            <a:noFill/>
          </a:ln>
        </p:spPr>
      </p:sp>
      <p:sp>
        <p:nvSpPr>
          <p:cNvPr id="69" name="Google Shape;69;p11"/>
          <p:cNvSpPr txBox="1"/>
          <p:nvPr>
            <p:ph idx="1" type="body"/>
          </p:nvPr>
        </p:nvSpPr>
        <p:spPr>
          <a:xfrm>
            <a:off x="520712" y="3207544"/>
            <a:ext cx="2438192" cy="5942372"/>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825"/>
              </a:spcBef>
              <a:spcAft>
                <a:spcPts val="0"/>
              </a:spcAft>
              <a:buClr>
                <a:schemeClr val="dk1"/>
              </a:buClr>
              <a:buSzPts val="1325"/>
              <a:buNone/>
              <a:defRPr sz="1325"/>
            </a:lvl1pPr>
            <a:lvl2pPr indent="-228600" lvl="1" marL="914400" algn="l">
              <a:lnSpc>
                <a:spcPct val="90000"/>
              </a:lnSpc>
              <a:spcBef>
                <a:spcPts val="415"/>
              </a:spcBef>
              <a:spcAft>
                <a:spcPts val="0"/>
              </a:spcAft>
              <a:buClr>
                <a:schemeClr val="dk1"/>
              </a:buClr>
              <a:buSzPts val="1155"/>
              <a:buNone/>
              <a:defRPr sz="1155"/>
            </a:lvl2pPr>
            <a:lvl3pPr indent="-228600" lvl="2" marL="1371600" algn="l">
              <a:lnSpc>
                <a:spcPct val="90000"/>
              </a:lnSpc>
              <a:spcBef>
                <a:spcPts val="415"/>
              </a:spcBef>
              <a:spcAft>
                <a:spcPts val="0"/>
              </a:spcAft>
              <a:buClr>
                <a:schemeClr val="dk1"/>
              </a:buClr>
              <a:buSzPts val="990"/>
              <a:buNone/>
              <a:defRPr sz="989"/>
            </a:lvl3pPr>
            <a:lvl4pPr indent="-228600" lvl="3" marL="1828800" algn="l">
              <a:lnSpc>
                <a:spcPct val="90000"/>
              </a:lnSpc>
              <a:spcBef>
                <a:spcPts val="415"/>
              </a:spcBef>
              <a:spcAft>
                <a:spcPts val="0"/>
              </a:spcAft>
              <a:buClr>
                <a:schemeClr val="dk1"/>
              </a:buClr>
              <a:buSzPts val="825"/>
              <a:buNone/>
              <a:defRPr sz="825"/>
            </a:lvl4pPr>
            <a:lvl5pPr indent="-228600" lvl="4" marL="2286000" algn="l">
              <a:lnSpc>
                <a:spcPct val="90000"/>
              </a:lnSpc>
              <a:spcBef>
                <a:spcPts val="415"/>
              </a:spcBef>
              <a:spcAft>
                <a:spcPts val="0"/>
              </a:spcAft>
              <a:buClr>
                <a:schemeClr val="dk1"/>
              </a:buClr>
              <a:buSzPts val="825"/>
              <a:buNone/>
              <a:defRPr sz="825"/>
            </a:lvl5pPr>
            <a:lvl6pPr indent="-228600" lvl="5" marL="2743200" algn="l">
              <a:lnSpc>
                <a:spcPct val="90000"/>
              </a:lnSpc>
              <a:spcBef>
                <a:spcPts val="415"/>
              </a:spcBef>
              <a:spcAft>
                <a:spcPts val="0"/>
              </a:spcAft>
              <a:buClr>
                <a:schemeClr val="dk1"/>
              </a:buClr>
              <a:buSzPts val="825"/>
              <a:buNone/>
              <a:defRPr sz="825"/>
            </a:lvl6pPr>
            <a:lvl7pPr indent="-228600" lvl="6" marL="3200400" algn="l">
              <a:lnSpc>
                <a:spcPct val="90000"/>
              </a:lnSpc>
              <a:spcBef>
                <a:spcPts val="415"/>
              </a:spcBef>
              <a:spcAft>
                <a:spcPts val="0"/>
              </a:spcAft>
              <a:buClr>
                <a:schemeClr val="dk1"/>
              </a:buClr>
              <a:buSzPts val="825"/>
              <a:buNone/>
              <a:defRPr sz="825"/>
            </a:lvl7pPr>
            <a:lvl8pPr indent="-228600" lvl="7" marL="3657600" algn="l">
              <a:lnSpc>
                <a:spcPct val="90000"/>
              </a:lnSpc>
              <a:spcBef>
                <a:spcPts val="415"/>
              </a:spcBef>
              <a:spcAft>
                <a:spcPts val="0"/>
              </a:spcAft>
              <a:buClr>
                <a:schemeClr val="dk1"/>
              </a:buClr>
              <a:buSzPts val="825"/>
              <a:buNone/>
              <a:defRPr sz="825"/>
            </a:lvl8pPr>
            <a:lvl9pPr indent="-228600" lvl="8" marL="4114800" algn="l">
              <a:lnSpc>
                <a:spcPct val="90000"/>
              </a:lnSpc>
              <a:spcBef>
                <a:spcPts val="415"/>
              </a:spcBef>
              <a:spcAft>
                <a:spcPts val="0"/>
              </a:spcAft>
              <a:buClr>
                <a:schemeClr val="dk1"/>
              </a:buClr>
              <a:buSzPts val="825"/>
              <a:buNone/>
              <a:defRPr sz="825"/>
            </a:lvl9pPr>
          </a:lstStyle>
          <a:p/>
        </p:txBody>
      </p:sp>
      <p:sp>
        <p:nvSpPr>
          <p:cNvPr id="70" name="Google Shape;70;p11"/>
          <p:cNvSpPr txBox="1"/>
          <p:nvPr>
            <p:ph idx="10" type="dt"/>
          </p:nvPr>
        </p:nvSpPr>
        <p:spPr>
          <a:xfrm>
            <a:off x="519113" y="9909175"/>
            <a:ext cx="1701800" cy="56991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71" name="Google Shape;71;p11"/>
          <p:cNvSpPr txBox="1"/>
          <p:nvPr>
            <p:ph idx="11" type="ftr"/>
          </p:nvPr>
        </p:nvSpPr>
        <p:spPr>
          <a:xfrm>
            <a:off x="2503488" y="9909175"/>
            <a:ext cx="2552700" cy="56991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lt1"/>
              </a:buClr>
              <a:buSzPts val="1800"/>
              <a:buNone/>
              <a:defRPr/>
            </a:lvl2pPr>
            <a:lvl3pPr lvl="2" algn="l">
              <a:lnSpc>
                <a:spcPct val="100000"/>
              </a:lnSpc>
              <a:spcBef>
                <a:spcPts val="0"/>
              </a:spcBef>
              <a:spcAft>
                <a:spcPts val="0"/>
              </a:spcAft>
              <a:buClr>
                <a:schemeClr val="lt1"/>
              </a:buClr>
              <a:buSzPts val="1800"/>
              <a:buNone/>
              <a:defRPr/>
            </a:lvl3pPr>
            <a:lvl4pPr lvl="3" algn="l">
              <a:lnSpc>
                <a:spcPct val="100000"/>
              </a:lnSpc>
              <a:spcBef>
                <a:spcPts val="0"/>
              </a:spcBef>
              <a:spcAft>
                <a:spcPts val="0"/>
              </a:spcAft>
              <a:buClr>
                <a:schemeClr val="lt1"/>
              </a:buClr>
              <a:buSzPts val="1800"/>
              <a:buNone/>
              <a:defRPr/>
            </a:lvl4pPr>
            <a:lvl5pPr lvl="4" algn="l">
              <a:lnSpc>
                <a:spcPct val="100000"/>
              </a:lnSpc>
              <a:spcBef>
                <a:spcPts val="0"/>
              </a:spcBef>
              <a:spcAft>
                <a:spcPts val="0"/>
              </a:spcAft>
              <a:buClr>
                <a:schemeClr val="lt1"/>
              </a:buClr>
              <a:buSzPts val="1800"/>
              <a:buNone/>
              <a:defRPr/>
            </a:lvl5pPr>
            <a:lvl6pPr lvl="5" algn="l">
              <a:lnSpc>
                <a:spcPct val="100000"/>
              </a:lnSpc>
              <a:spcBef>
                <a:spcPts val="0"/>
              </a:spcBef>
              <a:spcAft>
                <a:spcPts val="0"/>
              </a:spcAft>
              <a:buClr>
                <a:schemeClr val="lt1"/>
              </a:buClr>
              <a:buSzPts val="1800"/>
              <a:buNone/>
              <a:defRPr/>
            </a:lvl6pPr>
            <a:lvl7pPr lvl="6" algn="l">
              <a:lnSpc>
                <a:spcPct val="100000"/>
              </a:lnSpc>
              <a:spcBef>
                <a:spcPts val="0"/>
              </a:spcBef>
              <a:spcAft>
                <a:spcPts val="0"/>
              </a:spcAft>
              <a:buClr>
                <a:schemeClr val="lt1"/>
              </a:buClr>
              <a:buSzPts val="1800"/>
              <a:buNone/>
              <a:defRPr/>
            </a:lvl7pPr>
            <a:lvl8pPr lvl="7" algn="l">
              <a:lnSpc>
                <a:spcPct val="100000"/>
              </a:lnSpc>
              <a:spcBef>
                <a:spcPts val="0"/>
              </a:spcBef>
              <a:spcAft>
                <a:spcPts val="0"/>
              </a:spcAft>
              <a:buClr>
                <a:schemeClr val="lt1"/>
              </a:buClr>
              <a:buSzPts val="1800"/>
              <a:buNone/>
              <a:defRPr/>
            </a:lvl8pPr>
            <a:lvl9pPr lvl="8" algn="l">
              <a:lnSpc>
                <a:spcPct val="100000"/>
              </a:lnSpc>
              <a:spcBef>
                <a:spcPts val="0"/>
              </a:spcBef>
              <a:spcAft>
                <a:spcPts val="0"/>
              </a:spcAft>
              <a:buClr>
                <a:schemeClr val="lt1"/>
              </a:buClr>
              <a:buSzPts val="1800"/>
              <a:buNone/>
              <a:defRPr/>
            </a:lvl9pPr>
          </a:lstStyle>
          <a:p/>
        </p:txBody>
      </p:sp>
      <p:sp>
        <p:nvSpPr>
          <p:cNvPr id="72" name="Google Shape;72;p11"/>
          <p:cNvSpPr txBox="1"/>
          <p:nvPr>
            <p:ph idx="12" type="sldNum"/>
          </p:nvPr>
        </p:nvSpPr>
        <p:spPr>
          <a:xfrm>
            <a:off x="5338763" y="9909175"/>
            <a:ext cx="1701800" cy="56991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0" name="Shape 10"/>
        <p:cNvGrpSpPr/>
        <p:nvPr/>
      </p:nvGrpSpPr>
      <p:grpSpPr>
        <a:xfrm>
          <a:off x="0" y="0"/>
          <a:ext cx="0" cy="0"/>
          <a:chOff x="0" y="0"/>
          <a:chExt cx="0" cy="0"/>
        </a:xfrm>
      </p:grpSpPr>
      <p:sp>
        <p:nvSpPr>
          <p:cNvPr id="11" name="Google Shape;11;p2"/>
          <p:cNvSpPr txBox="1"/>
          <p:nvPr>
            <p:ph type="title"/>
          </p:nvPr>
        </p:nvSpPr>
        <p:spPr>
          <a:xfrm>
            <a:off x="519113" y="569913"/>
            <a:ext cx="6521450" cy="2065337"/>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rgbClr val="000000"/>
              </a:buClr>
              <a:buSzPts val="1400"/>
              <a:buFont typeface="Arial"/>
              <a:buNone/>
              <a:defRPr b="0" i="0" sz="3600" u="none" cap="none" strike="noStrike">
                <a:solidFill>
                  <a:schemeClr val="dk1"/>
                </a:solidFill>
                <a:latin typeface="Calibri"/>
                <a:ea typeface="Calibri"/>
                <a:cs typeface="Calibri"/>
                <a:sym typeface="Calibri"/>
              </a:defRPr>
            </a:lvl1pPr>
            <a:lvl2pPr lvl="1" marR="0" rtl="0" algn="l">
              <a:lnSpc>
                <a:spcPct val="90000"/>
              </a:lnSpc>
              <a:spcBef>
                <a:spcPts val="0"/>
              </a:spcBef>
              <a:spcAft>
                <a:spcPts val="0"/>
              </a:spcAft>
              <a:buClr>
                <a:srgbClr val="000000"/>
              </a:buClr>
              <a:buSzPts val="1400"/>
              <a:buFont typeface="Arial"/>
              <a:buNone/>
              <a:defRPr b="0" i="0" sz="3600" u="none" cap="none" strike="noStrike">
                <a:solidFill>
                  <a:schemeClr val="dk1"/>
                </a:solidFill>
                <a:latin typeface="Calibri"/>
                <a:ea typeface="Calibri"/>
                <a:cs typeface="Calibri"/>
                <a:sym typeface="Calibri"/>
              </a:defRPr>
            </a:lvl2pPr>
            <a:lvl3pPr lvl="2" marR="0" rtl="0" algn="l">
              <a:lnSpc>
                <a:spcPct val="90000"/>
              </a:lnSpc>
              <a:spcBef>
                <a:spcPts val="0"/>
              </a:spcBef>
              <a:spcAft>
                <a:spcPts val="0"/>
              </a:spcAft>
              <a:buClr>
                <a:srgbClr val="000000"/>
              </a:buClr>
              <a:buSzPts val="1400"/>
              <a:buFont typeface="Arial"/>
              <a:buNone/>
              <a:defRPr b="0" i="0" sz="3600" u="none" cap="none" strike="noStrike">
                <a:solidFill>
                  <a:schemeClr val="dk1"/>
                </a:solidFill>
                <a:latin typeface="Calibri"/>
                <a:ea typeface="Calibri"/>
                <a:cs typeface="Calibri"/>
                <a:sym typeface="Calibri"/>
              </a:defRPr>
            </a:lvl3pPr>
            <a:lvl4pPr lvl="3" marR="0" rtl="0" algn="l">
              <a:lnSpc>
                <a:spcPct val="90000"/>
              </a:lnSpc>
              <a:spcBef>
                <a:spcPts val="0"/>
              </a:spcBef>
              <a:spcAft>
                <a:spcPts val="0"/>
              </a:spcAft>
              <a:buClr>
                <a:srgbClr val="000000"/>
              </a:buClr>
              <a:buSzPts val="1400"/>
              <a:buFont typeface="Arial"/>
              <a:buNone/>
              <a:defRPr b="0" i="0" sz="3600" u="none" cap="none" strike="noStrike">
                <a:solidFill>
                  <a:schemeClr val="dk1"/>
                </a:solidFill>
                <a:latin typeface="Calibri"/>
                <a:ea typeface="Calibri"/>
                <a:cs typeface="Calibri"/>
                <a:sym typeface="Calibri"/>
              </a:defRPr>
            </a:lvl4pPr>
            <a:lvl5pPr lvl="4" marR="0" rtl="0" algn="l">
              <a:lnSpc>
                <a:spcPct val="90000"/>
              </a:lnSpc>
              <a:spcBef>
                <a:spcPts val="0"/>
              </a:spcBef>
              <a:spcAft>
                <a:spcPts val="0"/>
              </a:spcAft>
              <a:buClr>
                <a:srgbClr val="000000"/>
              </a:buClr>
              <a:buSzPts val="1400"/>
              <a:buFont typeface="Arial"/>
              <a:buNone/>
              <a:defRPr b="0" i="0" sz="3600" u="none" cap="none" strike="noStrike">
                <a:solidFill>
                  <a:schemeClr val="dk1"/>
                </a:solidFill>
                <a:latin typeface="Calibri"/>
                <a:ea typeface="Calibri"/>
                <a:cs typeface="Calibri"/>
                <a:sym typeface="Calibri"/>
              </a:defRPr>
            </a:lvl5pPr>
            <a:lvl6pPr lvl="5" marR="0" rtl="0" algn="l">
              <a:lnSpc>
                <a:spcPct val="90000"/>
              </a:lnSpc>
              <a:spcBef>
                <a:spcPts val="0"/>
              </a:spcBef>
              <a:spcAft>
                <a:spcPts val="0"/>
              </a:spcAft>
              <a:buClr>
                <a:srgbClr val="000000"/>
              </a:buClr>
              <a:buSzPts val="1400"/>
              <a:buFont typeface="Arial"/>
              <a:buNone/>
              <a:defRPr b="0" i="0" sz="3600" u="none" cap="none" strike="noStrike">
                <a:solidFill>
                  <a:schemeClr val="dk1"/>
                </a:solidFill>
                <a:latin typeface="Calibri"/>
                <a:ea typeface="Calibri"/>
                <a:cs typeface="Calibri"/>
                <a:sym typeface="Calibri"/>
              </a:defRPr>
            </a:lvl6pPr>
            <a:lvl7pPr lvl="6" marR="0" rtl="0" algn="l">
              <a:lnSpc>
                <a:spcPct val="90000"/>
              </a:lnSpc>
              <a:spcBef>
                <a:spcPts val="0"/>
              </a:spcBef>
              <a:spcAft>
                <a:spcPts val="0"/>
              </a:spcAft>
              <a:buClr>
                <a:srgbClr val="000000"/>
              </a:buClr>
              <a:buSzPts val="1400"/>
              <a:buFont typeface="Arial"/>
              <a:buNone/>
              <a:defRPr b="0" i="0" sz="3600" u="none" cap="none" strike="noStrike">
                <a:solidFill>
                  <a:schemeClr val="dk1"/>
                </a:solidFill>
                <a:latin typeface="Calibri"/>
                <a:ea typeface="Calibri"/>
                <a:cs typeface="Calibri"/>
                <a:sym typeface="Calibri"/>
              </a:defRPr>
            </a:lvl7pPr>
            <a:lvl8pPr lvl="7" marR="0" rtl="0" algn="l">
              <a:lnSpc>
                <a:spcPct val="90000"/>
              </a:lnSpc>
              <a:spcBef>
                <a:spcPts val="0"/>
              </a:spcBef>
              <a:spcAft>
                <a:spcPts val="0"/>
              </a:spcAft>
              <a:buClr>
                <a:srgbClr val="000000"/>
              </a:buClr>
              <a:buSzPts val="1400"/>
              <a:buFont typeface="Arial"/>
              <a:buNone/>
              <a:defRPr b="0" i="0" sz="3600" u="none" cap="none" strike="noStrike">
                <a:solidFill>
                  <a:schemeClr val="dk1"/>
                </a:solidFill>
                <a:latin typeface="Calibri"/>
                <a:ea typeface="Calibri"/>
                <a:cs typeface="Calibri"/>
                <a:sym typeface="Calibri"/>
              </a:defRPr>
            </a:lvl8pPr>
            <a:lvl9pPr lvl="8" marR="0" rtl="0" algn="l">
              <a:lnSpc>
                <a:spcPct val="90000"/>
              </a:lnSpc>
              <a:spcBef>
                <a:spcPts val="0"/>
              </a:spcBef>
              <a:spcAft>
                <a:spcPts val="0"/>
              </a:spcAft>
              <a:buClr>
                <a:srgbClr val="000000"/>
              </a:buClr>
              <a:buSzPts val="1400"/>
              <a:buFont typeface="Arial"/>
              <a:buNone/>
              <a:defRPr b="0" i="0" sz="3600" u="none" cap="none" strike="noStrike">
                <a:solidFill>
                  <a:schemeClr val="dk1"/>
                </a:solidFill>
                <a:latin typeface="Calibri"/>
                <a:ea typeface="Calibri"/>
                <a:cs typeface="Calibri"/>
                <a:sym typeface="Calibri"/>
              </a:defRPr>
            </a:lvl9pPr>
          </a:lstStyle>
          <a:p/>
        </p:txBody>
      </p:sp>
      <p:sp>
        <p:nvSpPr>
          <p:cNvPr id="12" name="Google Shape;12;p2"/>
          <p:cNvSpPr txBox="1"/>
          <p:nvPr>
            <p:ph idx="1" type="body"/>
          </p:nvPr>
        </p:nvSpPr>
        <p:spPr>
          <a:xfrm>
            <a:off x="519113" y="2846388"/>
            <a:ext cx="6521450" cy="6783387"/>
          </a:xfrm>
          <a:prstGeom prst="rect">
            <a:avLst/>
          </a:prstGeom>
          <a:noFill/>
          <a:ln>
            <a:noFill/>
          </a:ln>
        </p:spPr>
        <p:txBody>
          <a:bodyPr anchorCtr="0" anchor="t" bIns="45700" lIns="91425" spcFirstLastPara="1" rIns="91425" wrap="square" tIns="45700">
            <a:noAutofit/>
          </a:bodyPr>
          <a:lstStyle>
            <a:lvl1pPr indent="-374650" lvl="0" marL="457200" marR="0" rtl="0" algn="l">
              <a:lnSpc>
                <a:spcPct val="90000"/>
              </a:lnSpc>
              <a:spcBef>
                <a:spcPts val="825"/>
              </a:spcBef>
              <a:spcAft>
                <a:spcPts val="0"/>
              </a:spcAft>
              <a:buClr>
                <a:schemeClr val="dk1"/>
              </a:buClr>
              <a:buSzPts val="2300"/>
              <a:buFont typeface="Arial"/>
              <a:buChar char="•"/>
              <a:defRPr b="0" i="0" sz="2300" u="none" cap="none" strike="noStrike">
                <a:solidFill>
                  <a:schemeClr val="dk1"/>
                </a:solidFill>
                <a:latin typeface="Calibri"/>
                <a:ea typeface="Calibri"/>
                <a:cs typeface="Calibri"/>
                <a:sym typeface="Calibri"/>
              </a:defRPr>
            </a:lvl1pPr>
            <a:lvl2pPr indent="-349250" lvl="1" marL="914400" marR="0" rtl="0" algn="l">
              <a:lnSpc>
                <a:spcPct val="90000"/>
              </a:lnSpc>
              <a:spcBef>
                <a:spcPts val="415"/>
              </a:spcBef>
              <a:spcAft>
                <a:spcPts val="0"/>
              </a:spcAft>
              <a:buClr>
                <a:schemeClr val="dk1"/>
              </a:buClr>
              <a:buSzPts val="1900"/>
              <a:buFont typeface="Arial"/>
              <a:buChar char="•"/>
              <a:defRPr b="0" i="0" sz="1900" u="none" cap="none" strike="noStrike">
                <a:solidFill>
                  <a:schemeClr val="dk1"/>
                </a:solidFill>
                <a:latin typeface="Calibri"/>
                <a:ea typeface="Calibri"/>
                <a:cs typeface="Calibri"/>
                <a:sym typeface="Calibri"/>
              </a:defRPr>
            </a:lvl2pPr>
            <a:lvl3pPr indent="-330200" lvl="2" marL="1371600" marR="0" rtl="0" algn="l">
              <a:lnSpc>
                <a:spcPct val="90000"/>
              </a:lnSpc>
              <a:spcBef>
                <a:spcPts val="415"/>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3pPr>
            <a:lvl4pPr indent="-317500" lvl="3" marL="1828800" marR="0" rtl="0" algn="l">
              <a:lnSpc>
                <a:spcPct val="90000"/>
              </a:lnSpc>
              <a:spcBef>
                <a:spcPts val="415"/>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4pPr>
            <a:lvl5pPr indent="-317500" lvl="4" marL="2286000" marR="0" rtl="0" algn="l">
              <a:lnSpc>
                <a:spcPct val="90000"/>
              </a:lnSpc>
              <a:spcBef>
                <a:spcPts val="415"/>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5pPr>
            <a:lvl6pPr indent="-323214" lvl="5" marL="2743200" marR="0" rtl="0" algn="l">
              <a:lnSpc>
                <a:spcPct val="90000"/>
              </a:lnSpc>
              <a:spcBef>
                <a:spcPts val="415"/>
              </a:spcBef>
              <a:spcAft>
                <a:spcPts val="0"/>
              </a:spcAft>
              <a:buClr>
                <a:schemeClr val="dk1"/>
              </a:buClr>
              <a:buSzPts val="1490"/>
              <a:buFont typeface="Arial"/>
              <a:buChar char="•"/>
              <a:defRPr b="0" i="0" sz="1490" u="none" cap="none" strike="noStrike">
                <a:solidFill>
                  <a:schemeClr val="dk1"/>
                </a:solidFill>
                <a:latin typeface="Calibri"/>
                <a:ea typeface="Calibri"/>
                <a:cs typeface="Calibri"/>
                <a:sym typeface="Calibri"/>
              </a:defRPr>
            </a:lvl6pPr>
            <a:lvl7pPr indent="-323214" lvl="6" marL="3200400" marR="0" rtl="0" algn="l">
              <a:lnSpc>
                <a:spcPct val="90000"/>
              </a:lnSpc>
              <a:spcBef>
                <a:spcPts val="415"/>
              </a:spcBef>
              <a:spcAft>
                <a:spcPts val="0"/>
              </a:spcAft>
              <a:buClr>
                <a:schemeClr val="dk1"/>
              </a:buClr>
              <a:buSzPts val="1490"/>
              <a:buFont typeface="Arial"/>
              <a:buChar char="•"/>
              <a:defRPr b="0" i="0" sz="1490" u="none" cap="none" strike="noStrike">
                <a:solidFill>
                  <a:schemeClr val="dk1"/>
                </a:solidFill>
                <a:latin typeface="Calibri"/>
                <a:ea typeface="Calibri"/>
                <a:cs typeface="Calibri"/>
                <a:sym typeface="Calibri"/>
              </a:defRPr>
            </a:lvl7pPr>
            <a:lvl8pPr indent="-323215" lvl="7" marL="3657600" marR="0" rtl="0" algn="l">
              <a:lnSpc>
                <a:spcPct val="90000"/>
              </a:lnSpc>
              <a:spcBef>
                <a:spcPts val="415"/>
              </a:spcBef>
              <a:spcAft>
                <a:spcPts val="0"/>
              </a:spcAft>
              <a:buClr>
                <a:schemeClr val="dk1"/>
              </a:buClr>
              <a:buSzPts val="1490"/>
              <a:buFont typeface="Arial"/>
              <a:buChar char="•"/>
              <a:defRPr b="0" i="0" sz="1490" u="none" cap="none" strike="noStrike">
                <a:solidFill>
                  <a:schemeClr val="dk1"/>
                </a:solidFill>
                <a:latin typeface="Calibri"/>
                <a:ea typeface="Calibri"/>
                <a:cs typeface="Calibri"/>
                <a:sym typeface="Calibri"/>
              </a:defRPr>
            </a:lvl8pPr>
            <a:lvl9pPr indent="-323215" lvl="8" marL="4114800" marR="0" rtl="0" algn="l">
              <a:lnSpc>
                <a:spcPct val="90000"/>
              </a:lnSpc>
              <a:spcBef>
                <a:spcPts val="415"/>
              </a:spcBef>
              <a:spcAft>
                <a:spcPts val="0"/>
              </a:spcAft>
              <a:buClr>
                <a:schemeClr val="dk1"/>
              </a:buClr>
              <a:buSzPts val="1490"/>
              <a:buFont typeface="Arial"/>
              <a:buChar char="•"/>
              <a:defRPr b="0" i="0" sz="1490" u="none" cap="none" strike="noStrike">
                <a:solidFill>
                  <a:schemeClr val="dk1"/>
                </a:solidFill>
                <a:latin typeface="Calibri"/>
                <a:ea typeface="Calibri"/>
                <a:cs typeface="Calibri"/>
                <a:sym typeface="Calibri"/>
              </a:defRPr>
            </a:lvl9pPr>
          </a:lstStyle>
          <a:p/>
        </p:txBody>
      </p:sp>
      <p:sp>
        <p:nvSpPr>
          <p:cNvPr id="13" name="Google Shape;13;p2"/>
          <p:cNvSpPr txBox="1"/>
          <p:nvPr>
            <p:ph idx="10" type="dt"/>
          </p:nvPr>
        </p:nvSpPr>
        <p:spPr>
          <a:xfrm>
            <a:off x="519113" y="9909175"/>
            <a:ext cx="1701800" cy="569913"/>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888888"/>
              </a:buClr>
              <a:buSzPts val="990"/>
              <a:buFont typeface="Arial"/>
              <a:buNone/>
              <a:defRPr b="0" i="0" sz="989"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9pPr>
          </a:lstStyle>
          <a:p/>
        </p:txBody>
      </p:sp>
      <p:sp>
        <p:nvSpPr>
          <p:cNvPr id="14" name="Google Shape;14;p2"/>
          <p:cNvSpPr txBox="1"/>
          <p:nvPr>
            <p:ph idx="11" type="ftr"/>
          </p:nvPr>
        </p:nvSpPr>
        <p:spPr>
          <a:xfrm>
            <a:off x="2503488" y="9909175"/>
            <a:ext cx="2552700" cy="569913"/>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888888"/>
              </a:buClr>
              <a:buSzPts val="990"/>
              <a:buFont typeface="Arial"/>
              <a:buNone/>
              <a:defRPr b="0" i="0" sz="989"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9pPr>
          </a:lstStyle>
          <a:p/>
        </p:txBody>
      </p:sp>
      <p:sp>
        <p:nvSpPr>
          <p:cNvPr id="15" name="Google Shape;15;p2"/>
          <p:cNvSpPr txBox="1"/>
          <p:nvPr>
            <p:ph idx="12" type="sldNum"/>
          </p:nvPr>
        </p:nvSpPr>
        <p:spPr>
          <a:xfrm>
            <a:off x="5338763" y="9909175"/>
            <a:ext cx="1701800" cy="569913"/>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1pPr>
            <a:lvl2pPr indent="0" lvl="1" marL="0" marR="0" rtl="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2pPr>
            <a:lvl3pPr indent="0" lvl="2" marL="0" marR="0" rtl="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3pPr>
            <a:lvl4pPr indent="0" lvl="3" marL="0" marR="0" rtl="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4pPr>
            <a:lvl5pPr indent="0" lvl="4" marL="0" marR="0" rtl="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5pPr>
            <a:lvl6pPr indent="0" lvl="5" marL="0" marR="0" rtl="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6pPr>
            <a:lvl7pPr indent="0" lvl="6" marL="0" marR="0" rtl="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7pPr>
            <a:lvl8pPr indent="0" lvl="7" marL="0" marR="0" rtl="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8pPr>
            <a:lvl9pPr indent="0" lvl="8" marL="0" marR="0" rtl="0" algn="r">
              <a:lnSpc>
                <a:spcPct val="100000"/>
              </a:lnSpc>
              <a:spcBef>
                <a:spcPts val="0"/>
              </a:spcBef>
              <a:spcAft>
                <a:spcPts val="0"/>
              </a:spcAft>
              <a:buClr>
                <a:srgbClr val="898989"/>
              </a:buClr>
              <a:buSzPts val="900"/>
              <a:buFont typeface="Arial"/>
              <a:buNone/>
              <a:defRPr b="0" i="0" sz="9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95" name="Shape 95"/>
        <p:cNvGrpSpPr/>
        <p:nvPr/>
      </p:nvGrpSpPr>
      <p:grpSpPr>
        <a:xfrm>
          <a:off x="0" y="0"/>
          <a:ext cx="0" cy="0"/>
          <a:chOff x="0" y="0"/>
          <a:chExt cx="0" cy="0"/>
        </a:xfrm>
      </p:grpSpPr>
      <p:pic>
        <p:nvPicPr>
          <p:cNvPr id="96" name="Google Shape;96;p1"/>
          <p:cNvPicPr preferRelativeResize="0"/>
          <p:nvPr>
            <p:ph idx="1" type="body"/>
          </p:nvPr>
        </p:nvPicPr>
        <p:blipFill rotWithShape="1">
          <a:blip r:embed="rId3">
            <a:alphaModFix/>
          </a:blip>
          <a:srcRect b="0" l="0" r="0" t="0"/>
          <a:stretch/>
        </p:blipFill>
        <p:spPr>
          <a:xfrm>
            <a:off x="-12065" y="3810"/>
            <a:ext cx="7571740" cy="10697210"/>
          </a:xfrm>
          <a:prstGeom prst="rect">
            <a:avLst/>
          </a:prstGeom>
          <a:noFill/>
          <a:ln>
            <a:noFill/>
          </a:ln>
        </p:spPr>
      </p:pic>
      <p:sp>
        <p:nvSpPr>
          <p:cNvPr id="97" name="Google Shape;97;p1"/>
          <p:cNvSpPr txBox="1"/>
          <p:nvPr/>
        </p:nvSpPr>
        <p:spPr>
          <a:xfrm>
            <a:off x="274643" y="986220"/>
            <a:ext cx="7010400" cy="585000"/>
          </a:xfrm>
          <a:prstGeom prst="rect">
            <a:avLst/>
          </a:prstGeom>
          <a:noFill/>
          <a:ln cap="flat" cmpd="sng" w="9525">
            <a:solidFill>
              <a:schemeClr val="l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000"/>
              <a:buFont typeface="Times"/>
              <a:buNone/>
            </a:pPr>
            <a:r>
              <a:rPr b="1" lang="pt-BR" sz="1600">
                <a:solidFill>
                  <a:schemeClr val="dk1"/>
                </a:solidFill>
                <a:latin typeface="Times"/>
                <a:ea typeface="Times"/>
                <a:cs typeface="Times"/>
                <a:sym typeface="Times"/>
              </a:rPr>
              <a:t>O JULGAMENTO DO TEMA DE REPERCUSSÃO GERAL Nº 1291 E SEUS EFEITOS SOBRE A RELAÇÃO DE TRABALHO UBERIZADO</a:t>
            </a:r>
            <a:endParaRPr b="1" i="0" sz="1600" u="none" cap="none" strike="noStrike">
              <a:solidFill>
                <a:schemeClr val="dk1"/>
              </a:solidFill>
              <a:latin typeface="Times"/>
              <a:ea typeface="Times"/>
              <a:cs typeface="Times"/>
              <a:sym typeface="Times"/>
            </a:endParaRPr>
          </a:p>
        </p:txBody>
      </p:sp>
      <p:sp>
        <p:nvSpPr>
          <p:cNvPr id="98" name="Google Shape;98;p1"/>
          <p:cNvSpPr txBox="1"/>
          <p:nvPr/>
        </p:nvSpPr>
        <p:spPr>
          <a:xfrm>
            <a:off x="88500" y="1439300"/>
            <a:ext cx="7323600" cy="1310400"/>
          </a:xfrm>
          <a:prstGeom prst="rect">
            <a:avLst/>
          </a:prstGeom>
          <a:noFill/>
          <a:ln>
            <a:noFill/>
          </a:ln>
        </p:spPr>
        <p:txBody>
          <a:bodyPr anchorCtr="0" anchor="t" bIns="45700" lIns="91425" spcFirstLastPara="1" rIns="91425" wrap="square" tIns="45700">
            <a:spAutoFit/>
          </a:bodyPr>
          <a:lstStyle/>
          <a:p>
            <a:pPr indent="0" lvl="0" marL="0" rtl="0" algn="ctr">
              <a:lnSpc>
                <a:spcPct val="107916"/>
              </a:lnSpc>
              <a:spcBef>
                <a:spcPts val="0"/>
              </a:spcBef>
              <a:spcAft>
                <a:spcPts val="0"/>
              </a:spcAft>
              <a:buClr>
                <a:schemeClr val="dk1"/>
              </a:buClr>
              <a:buSzPts val="1100"/>
              <a:buFont typeface="Arial"/>
              <a:buNone/>
            </a:pPr>
            <a:r>
              <a:rPr lang="pt-BR" sz="1200">
                <a:solidFill>
                  <a:schemeClr val="dk1"/>
                </a:solidFill>
                <a:latin typeface="Times New Roman"/>
                <a:ea typeface="Times New Roman"/>
                <a:cs typeface="Times New Roman"/>
                <a:sym typeface="Times New Roman"/>
              </a:rPr>
              <a:t>Daviton Gurgel Guerra Fernandes, UFRN, daviton.gurgel@ufrn.br; Gelma dos Santos Ramos, UFRN, gelma.ramos.l@gmail.com; José Iago Rodrigues de Paiva, UFRN, iagorodrigues115@gmail.com; </a:t>
            </a:r>
            <a:r>
              <a:rPr lang="pt-BR" sz="1200">
                <a:solidFill>
                  <a:schemeClr val="dk1"/>
                </a:solidFill>
                <a:highlight>
                  <a:schemeClr val="lt1"/>
                </a:highlight>
                <a:latin typeface="Times New Roman"/>
                <a:ea typeface="Times New Roman"/>
                <a:cs typeface="Times New Roman"/>
                <a:sym typeface="Times New Roman"/>
              </a:rPr>
              <a:t>Petra de Andrade Matos Machado, UFRN, petra.machado.703@ufrn.edu.br.</a:t>
            </a:r>
            <a:endParaRPr sz="1200">
              <a:solidFill>
                <a:schemeClr val="dk1"/>
              </a:solidFill>
              <a:highlight>
                <a:schemeClr val="lt1"/>
              </a:highlight>
              <a:latin typeface="Times New Roman"/>
              <a:ea typeface="Times New Roman"/>
              <a:cs typeface="Times New Roman"/>
              <a:sym typeface="Times New Roman"/>
            </a:endParaRPr>
          </a:p>
          <a:p>
            <a:pPr indent="0" lvl="0" marL="0" rtl="0" algn="ctr">
              <a:lnSpc>
                <a:spcPct val="107916"/>
              </a:lnSpc>
              <a:spcBef>
                <a:spcPts val="800"/>
              </a:spcBef>
              <a:spcAft>
                <a:spcPts val="0"/>
              </a:spcAft>
              <a:buClr>
                <a:schemeClr val="dk1"/>
              </a:buClr>
              <a:buSzPts val="1100"/>
              <a:buFont typeface="Arial"/>
              <a:buNone/>
            </a:pPr>
            <a:r>
              <a:rPr lang="pt-BR" sz="1200">
                <a:solidFill>
                  <a:schemeClr val="dk1"/>
                </a:solidFill>
                <a:highlight>
                  <a:schemeClr val="lt1"/>
                </a:highlight>
                <a:latin typeface="Times New Roman"/>
                <a:ea typeface="Times New Roman"/>
                <a:cs typeface="Times New Roman"/>
                <a:sym typeface="Times New Roman"/>
              </a:rPr>
              <a:t>Orientador: Prof. Dr. Zéu Palmeira Sobrinho, UFRN.</a:t>
            </a:r>
            <a:endParaRPr sz="1200">
              <a:solidFill>
                <a:schemeClr val="dk1"/>
              </a:solidFill>
              <a:highlight>
                <a:schemeClr val="lt1"/>
              </a:highlight>
              <a:latin typeface="Times New Roman"/>
              <a:ea typeface="Times New Roman"/>
              <a:cs typeface="Times New Roman"/>
              <a:sym typeface="Times New Roman"/>
            </a:endParaRPr>
          </a:p>
          <a:p>
            <a:pPr indent="0" lvl="0" marL="0" marR="0" rtl="0" algn="ctr">
              <a:lnSpc>
                <a:spcPct val="100000"/>
              </a:lnSpc>
              <a:spcBef>
                <a:spcPts val="800"/>
              </a:spcBef>
              <a:spcAft>
                <a:spcPts val="0"/>
              </a:spcAft>
              <a:buClr>
                <a:schemeClr val="lt1"/>
              </a:buClr>
              <a:buSzPts val="1400"/>
              <a:buFont typeface="Arial"/>
              <a:buNone/>
            </a:pPr>
            <a:r>
              <a:t/>
            </a:r>
            <a:endParaRPr b="0" i="0" sz="1400" u="none" cap="none" strike="noStrike">
              <a:solidFill>
                <a:schemeClr val="dk1"/>
              </a:solidFill>
              <a:latin typeface="Calibri"/>
              <a:ea typeface="Calibri"/>
              <a:cs typeface="Calibri"/>
              <a:sym typeface="Calibri"/>
            </a:endParaRPr>
          </a:p>
        </p:txBody>
      </p:sp>
      <p:sp>
        <p:nvSpPr>
          <p:cNvPr id="99" name="Google Shape;99;p1"/>
          <p:cNvSpPr txBox="1"/>
          <p:nvPr/>
        </p:nvSpPr>
        <p:spPr>
          <a:xfrm>
            <a:off x="4189413" y="4256088"/>
            <a:ext cx="2649538" cy="4064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Calibri"/>
              <a:buNone/>
            </a:pPr>
            <a:r>
              <a:rPr b="0" i="0" lang="pt-BR" sz="1800" u="none" cap="none" strike="noStrike">
                <a:solidFill>
                  <a:schemeClr val="lt1"/>
                </a:solidFill>
                <a:latin typeface="Calibri"/>
                <a:ea typeface="Calibri"/>
                <a:cs typeface="Calibri"/>
                <a:sym typeface="Calibri"/>
              </a:rPr>
              <a:t>Imagem </a:t>
            </a:r>
            <a:r>
              <a:rPr b="0" i="0" lang="pt-BR" sz="1200" u="none" cap="none" strike="noStrike">
                <a:solidFill>
                  <a:schemeClr val="lt1"/>
                </a:solidFill>
                <a:latin typeface="Calibri"/>
                <a:ea typeface="Calibri"/>
                <a:cs typeface="Calibri"/>
                <a:sym typeface="Calibri"/>
              </a:rPr>
              <a:t>(caso seja oportuno)</a:t>
            </a:r>
            <a:endParaRPr b="0" i="0" sz="1800" u="none" cap="none" strike="noStrike">
              <a:solidFill>
                <a:schemeClr val="lt1"/>
              </a:solidFill>
              <a:latin typeface="Calibri"/>
              <a:ea typeface="Calibri"/>
              <a:cs typeface="Calibri"/>
              <a:sym typeface="Calibri"/>
            </a:endParaRPr>
          </a:p>
        </p:txBody>
      </p:sp>
      <p:sp>
        <p:nvSpPr>
          <p:cNvPr id="100" name="Google Shape;100;p1"/>
          <p:cNvSpPr txBox="1"/>
          <p:nvPr/>
        </p:nvSpPr>
        <p:spPr>
          <a:xfrm>
            <a:off x="625475" y="7539038"/>
            <a:ext cx="2647950" cy="4064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Calibri"/>
              <a:buNone/>
            </a:pPr>
            <a:r>
              <a:rPr b="0" i="0" lang="pt-BR" sz="1800" u="none" cap="none" strike="noStrike">
                <a:solidFill>
                  <a:schemeClr val="lt1"/>
                </a:solidFill>
                <a:latin typeface="Calibri"/>
                <a:ea typeface="Calibri"/>
                <a:cs typeface="Calibri"/>
                <a:sym typeface="Calibri"/>
              </a:rPr>
              <a:t>Imagem </a:t>
            </a:r>
            <a:r>
              <a:rPr b="0" i="0" lang="pt-BR" sz="1200" u="none" cap="none" strike="noStrike">
                <a:solidFill>
                  <a:schemeClr val="lt1"/>
                </a:solidFill>
                <a:latin typeface="Calibri"/>
                <a:ea typeface="Calibri"/>
                <a:cs typeface="Calibri"/>
                <a:sym typeface="Calibri"/>
              </a:rPr>
              <a:t>(caso seja oportuno)</a:t>
            </a:r>
            <a:endParaRPr b="0" i="0" sz="1800" u="none" cap="none" strike="noStrike">
              <a:solidFill>
                <a:schemeClr val="lt1"/>
              </a:solidFill>
              <a:latin typeface="Calibri"/>
              <a:ea typeface="Calibri"/>
              <a:cs typeface="Calibri"/>
              <a:sym typeface="Calibri"/>
            </a:endParaRPr>
          </a:p>
        </p:txBody>
      </p:sp>
      <p:sp>
        <p:nvSpPr>
          <p:cNvPr id="101" name="Google Shape;101;p1"/>
          <p:cNvSpPr txBox="1"/>
          <p:nvPr/>
        </p:nvSpPr>
        <p:spPr>
          <a:xfrm>
            <a:off x="118050" y="2334875"/>
            <a:ext cx="7323600" cy="23628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chemeClr val="dk1"/>
              </a:buClr>
              <a:buSzPts val="1800"/>
              <a:buFont typeface="Calibri"/>
              <a:buNone/>
            </a:pPr>
            <a:r>
              <a:rPr b="1" i="0" lang="pt-BR" sz="1800" u="none" cap="none" strike="noStrike">
                <a:solidFill>
                  <a:schemeClr val="dk1"/>
                </a:solidFill>
                <a:latin typeface="Calibri"/>
                <a:ea typeface="Calibri"/>
                <a:cs typeface="Calibri"/>
                <a:sym typeface="Calibri"/>
              </a:rPr>
              <a:t>INTRODUÇÃO</a:t>
            </a:r>
            <a:endParaRPr b="1" i="0" sz="1800" u="none" cap="none" strike="noStrike">
              <a:solidFill>
                <a:schemeClr val="dk1"/>
              </a:solidFill>
              <a:latin typeface="Calibri"/>
              <a:ea typeface="Calibri"/>
              <a:cs typeface="Calibri"/>
              <a:sym typeface="Calibri"/>
            </a:endParaRPr>
          </a:p>
          <a:p>
            <a:pPr indent="0" lvl="0" marL="0" rtl="0" algn="just">
              <a:lnSpc>
                <a:spcPct val="107916"/>
              </a:lnSpc>
              <a:spcBef>
                <a:spcPts val="0"/>
              </a:spcBef>
              <a:spcAft>
                <a:spcPts val="0"/>
              </a:spcAft>
              <a:buClr>
                <a:schemeClr val="dk1"/>
              </a:buClr>
              <a:buSzPts val="1100"/>
              <a:buFont typeface="Arial"/>
              <a:buNone/>
            </a:pPr>
            <a:r>
              <a:rPr lang="pt-BR" sz="1200">
                <a:solidFill>
                  <a:schemeClr val="dk1"/>
                </a:solidFill>
                <a:latin typeface="Times New Roman"/>
                <a:ea typeface="Times New Roman"/>
                <a:cs typeface="Times New Roman"/>
                <a:sym typeface="Times New Roman"/>
              </a:rPr>
              <a:t>A uberização, impulsionada pela digitalização e economia compartilhada, transforma as relações de trabalho em condições precárias e sem vínculos empregatícios claros. Segundo Ricardo Antunes (2020), essa transformação individualiza e invisibiliza essas relações, fazendo-as parecer prestações de serviço, quando na verdade, dissimula uma concreta forma diferenciada de assalariamento, que comporta a extração de mais-valor e a espoliação do trabalho. No judiciário brasileiro, o TST tem adotado uma posição no sentido de reconhecimento de vínculo empregatício, a despeito do desmonte histórico do Direito do Trabalho protagonizado pelo STF. Dessa forma, busca-se compreender como essa disparidade revela-se ameaçadora diante da iminência do Tema de Repercussão Geral nº 1291.</a:t>
            </a:r>
            <a:endParaRPr sz="1200">
              <a:solidFill>
                <a:schemeClr val="dk1"/>
              </a:solidFill>
              <a:latin typeface="Times New Roman"/>
              <a:ea typeface="Times New Roman"/>
              <a:cs typeface="Times New Roman"/>
              <a:sym typeface="Times New Roman"/>
            </a:endParaRPr>
          </a:p>
          <a:p>
            <a:pPr indent="0" lvl="0" marL="0" marR="0" rtl="0" algn="just">
              <a:lnSpc>
                <a:spcPct val="100000"/>
              </a:lnSpc>
              <a:spcBef>
                <a:spcPts val="800"/>
              </a:spcBef>
              <a:spcAft>
                <a:spcPts val="0"/>
              </a:spcAft>
              <a:buClr>
                <a:schemeClr val="dk1"/>
              </a:buClr>
              <a:buSzPts val="1800"/>
              <a:buFont typeface="Calibri"/>
              <a:buNone/>
            </a:pPr>
            <a:r>
              <a:t/>
            </a:r>
            <a:endParaRPr sz="1800">
              <a:solidFill>
                <a:schemeClr val="dk1"/>
              </a:solidFill>
              <a:latin typeface="Calibri"/>
              <a:ea typeface="Calibri"/>
              <a:cs typeface="Calibri"/>
              <a:sym typeface="Calibri"/>
            </a:endParaRPr>
          </a:p>
        </p:txBody>
      </p:sp>
      <p:sp>
        <p:nvSpPr>
          <p:cNvPr id="102" name="Google Shape;102;p1"/>
          <p:cNvSpPr txBox="1"/>
          <p:nvPr/>
        </p:nvSpPr>
        <p:spPr>
          <a:xfrm>
            <a:off x="3759300" y="7945450"/>
            <a:ext cx="3458700" cy="20319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chemeClr val="dk1"/>
              </a:buClr>
              <a:buSzPts val="1800"/>
              <a:buFont typeface="Calibri"/>
              <a:buNone/>
            </a:pPr>
            <a:r>
              <a:rPr b="1" i="0" lang="pt-BR" sz="1800" u="none" cap="none" strike="noStrike">
                <a:solidFill>
                  <a:schemeClr val="dk1"/>
                </a:solidFill>
                <a:latin typeface="Calibri"/>
                <a:ea typeface="Calibri"/>
                <a:cs typeface="Calibri"/>
                <a:sym typeface="Calibri"/>
              </a:rPr>
              <a:t>REFERÊNCIAS</a:t>
            </a:r>
            <a:endParaRPr b="0" i="0" sz="1800" u="none" cap="none" strike="noStrike">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lang="pt-BR" sz="1200">
                <a:solidFill>
                  <a:schemeClr val="dk1"/>
                </a:solidFill>
                <a:latin typeface="Times New Roman"/>
                <a:ea typeface="Times New Roman"/>
                <a:cs typeface="Times New Roman"/>
                <a:sym typeface="Times New Roman"/>
              </a:rPr>
              <a:t>ANTUNES, Ricardo (org.). </a:t>
            </a:r>
            <a:r>
              <a:rPr b="1" lang="pt-BR" sz="1200">
                <a:solidFill>
                  <a:schemeClr val="dk1"/>
                </a:solidFill>
                <a:latin typeface="Times New Roman"/>
                <a:ea typeface="Times New Roman"/>
                <a:cs typeface="Times New Roman"/>
                <a:sym typeface="Times New Roman"/>
              </a:rPr>
              <a:t>Uberização, trabalho digital e indústria 4.0.</a:t>
            </a:r>
            <a:r>
              <a:rPr lang="pt-BR" sz="1200">
                <a:solidFill>
                  <a:schemeClr val="dk1"/>
                </a:solidFill>
                <a:latin typeface="Times New Roman"/>
                <a:ea typeface="Times New Roman"/>
                <a:cs typeface="Times New Roman"/>
                <a:sym typeface="Times New Roman"/>
              </a:rPr>
              <a:t> 1. Ed. São Paulo:</a:t>
            </a:r>
            <a:endParaRPr sz="1200">
              <a:solidFill>
                <a:schemeClr val="dk1"/>
              </a:solidFill>
              <a:latin typeface="Times New Roman"/>
              <a:ea typeface="Times New Roman"/>
              <a:cs typeface="Times New Roman"/>
              <a:sym typeface="Times New Roman"/>
            </a:endParaRPr>
          </a:p>
          <a:p>
            <a:pPr indent="0" lvl="0" marL="0" marR="0" rtl="0" algn="just">
              <a:lnSpc>
                <a:spcPct val="100000"/>
              </a:lnSpc>
              <a:spcBef>
                <a:spcPts val="0"/>
              </a:spcBef>
              <a:spcAft>
                <a:spcPts val="0"/>
              </a:spcAft>
              <a:buClr>
                <a:schemeClr val="dk1"/>
              </a:buClr>
              <a:buSzPts val="1800"/>
              <a:buFont typeface="Calibri"/>
              <a:buNone/>
            </a:pPr>
            <a:r>
              <a:rPr lang="pt-BR" sz="1200">
                <a:solidFill>
                  <a:schemeClr val="dk1"/>
                </a:solidFill>
                <a:latin typeface="Times New Roman"/>
                <a:ea typeface="Times New Roman"/>
                <a:cs typeface="Times New Roman"/>
                <a:sym typeface="Times New Roman"/>
              </a:rPr>
              <a:t>Boitempo. 2020.</a:t>
            </a:r>
            <a:endParaRPr sz="1200">
              <a:solidFill>
                <a:schemeClr val="dk1"/>
              </a:solidFill>
              <a:latin typeface="Times New Roman"/>
              <a:ea typeface="Times New Roman"/>
              <a:cs typeface="Times New Roman"/>
              <a:sym typeface="Times New Roman"/>
            </a:endParaRPr>
          </a:p>
          <a:p>
            <a:pPr indent="0" lvl="0" marL="0" rtl="0" algn="just">
              <a:spcBef>
                <a:spcPts val="0"/>
              </a:spcBef>
              <a:spcAft>
                <a:spcPts val="0"/>
              </a:spcAft>
              <a:buClr>
                <a:schemeClr val="dk1"/>
              </a:buClr>
              <a:buSzPts val="1100"/>
              <a:buFont typeface="Arial"/>
              <a:buNone/>
            </a:pPr>
            <a:r>
              <a:rPr lang="pt-BR" sz="1200">
                <a:solidFill>
                  <a:schemeClr val="dk1"/>
                </a:solidFill>
                <a:latin typeface="Times New Roman"/>
                <a:ea typeface="Times New Roman"/>
                <a:cs typeface="Times New Roman"/>
                <a:sym typeface="Times New Roman"/>
              </a:rPr>
              <a:t>STF. </a:t>
            </a:r>
            <a:r>
              <a:rPr b="1" lang="pt-BR" sz="1200">
                <a:solidFill>
                  <a:schemeClr val="dk1"/>
                </a:solidFill>
                <a:latin typeface="Times New Roman"/>
                <a:ea typeface="Times New Roman"/>
                <a:cs typeface="Times New Roman"/>
                <a:sym typeface="Times New Roman"/>
              </a:rPr>
              <a:t>Reclamação Constitucional</a:t>
            </a:r>
            <a:r>
              <a:rPr lang="pt-BR" sz="1200">
                <a:solidFill>
                  <a:schemeClr val="dk1"/>
                </a:solidFill>
                <a:latin typeface="Times New Roman"/>
                <a:ea typeface="Times New Roman"/>
                <a:cs typeface="Times New Roman"/>
                <a:sym typeface="Times New Roman"/>
              </a:rPr>
              <a:t> (Rcl) 59.795/MG. Brasília: Supremo Tribunal Federal, 2023. Relator Min. Alexandre de Moraes. Disponível em: https://www.stf.jus.br/arquivo/cms/noticiaNoticiaStf/anexo/RCL5979510decisao_monocratica21.pdf Acesso em: 30 jul. 2024.</a:t>
            </a:r>
            <a:endParaRPr>
              <a:solidFill>
                <a:schemeClr val="dk1"/>
              </a:solidFill>
              <a:latin typeface="Times New Roman"/>
              <a:ea typeface="Times New Roman"/>
              <a:cs typeface="Times New Roman"/>
              <a:sym typeface="Times New Roman"/>
            </a:endParaRPr>
          </a:p>
        </p:txBody>
      </p:sp>
      <p:sp>
        <p:nvSpPr>
          <p:cNvPr id="103" name="Google Shape;103;p1"/>
          <p:cNvSpPr txBox="1"/>
          <p:nvPr/>
        </p:nvSpPr>
        <p:spPr>
          <a:xfrm>
            <a:off x="76200" y="4156500"/>
            <a:ext cx="3486600" cy="17457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chemeClr val="dk1"/>
              </a:buClr>
              <a:buSzPts val="1800"/>
              <a:buFont typeface="Calibri"/>
              <a:buNone/>
            </a:pPr>
            <a:r>
              <a:rPr b="1" i="0" lang="pt-BR" sz="1800" u="none" cap="none" strike="noStrike">
                <a:solidFill>
                  <a:schemeClr val="dk1"/>
                </a:solidFill>
                <a:latin typeface="Calibri"/>
                <a:ea typeface="Calibri"/>
                <a:cs typeface="Calibri"/>
                <a:sym typeface="Calibri"/>
              </a:rPr>
              <a:t>OBJETIVOS</a:t>
            </a:r>
            <a:endParaRPr b="1" i="0" sz="1800" u="none" cap="none" strike="noStrike">
              <a:solidFill>
                <a:schemeClr val="dk1"/>
              </a:solidFill>
              <a:latin typeface="Calibri"/>
              <a:ea typeface="Calibri"/>
              <a:cs typeface="Calibri"/>
              <a:sym typeface="Calibri"/>
            </a:endParaRPr>
          </a:p>
          <a:p>
            <a:pPr indent="0" lvl="0" marL="0" rtl="0" algn="just">
              <a:lnSpc>
                <a:spcPct val="107916"/>
              </a:lnSpc>
              <a:spcBef>
                <a:spcPts val="0"/>
              </a:spcBef>
              <a:spcAft>
                <a:spcPts val="0"/>
              </a:spcAft>
              <a:buClr>
                <a:schemeClr val="dk1"/>
              </a:buClr>
              <a:buSzPts val="1100"/>
              <a:buFont typeface="Arial"/>
              <a:buNone/>
            </a:pPr>
            <a:r>
              <a:rPr lang="pt-BR" sz="1200">
                <a:solidFill>
                  <a:schemeClr val="dk1"/>
                </a:solidFill>
                <a:latin typeface="Times New Roman"/>
                <a:ea typeface="Times New Roman"/>
                <a:cs typeface="Times New Roman"/>
                <a:sym typeface="Times New Roman"/>
              </a:rPr>
              <a:t>Investigar como o julgamento do Tema de Repercussão Geral nº 1291 poderá se configurar como uma dura investida aos direitos dos trabalhadores de aplicativo, tendo em vista as tendências do STF do tratamento da questão.</a:t>
            </a:r>
            <a:endParaRPr sz="1200">
              <a:solidFill>
                <a:schemeClr val="dk1"/>
              </a:solidFill>
              <a:latin typeface="Times New Roman"/>
              <a:ea typeface="Times New Roman"/>
              <a:cs typeface="Times New Roman"/>
              <a:sym typeface="Times New Roman"/>
            </a:endParaRPr>
          </a:p>
          <a:p>
            <a:pPr indent="0" lvl="0" marL="0" marR="0" rtl="0" algn="just">
              <a:lnSpc>
                <a:spcPct val="100000"/>
              </a:lnSpc>
              <a:spcBef>
                <a:spcPts val="800"/>
              </a:spcBef>
              <a:spcAft>
                <a:spcPts val="0"/>
              </a:spcAft>
              <a:buClr>
                <a:schemeClr val="dk1"/>
              </a:buClr>
              <a:buSzPts val="1800"/>
              <a:buFont typeface="Calibri"/>
              <a:buNone/>
            </a:pPr>
            <a:r>
              <a:t/>
            </a:r>
            <a:endParaRPr sz="1800">
              <a:solidFill>
                <a:schemeClr val="dk1"/>
              </a:solidFill>
              <a:latin typeface="Calibri"/>
              <a:ea typeface="Calibri"/>
              <a:cs typeface="Calibri"/>
              <a:sym typeface="Calibri"/>
            </a:endParaRPr>
          </a:p>
        </p:txBody>
      </p:sp>
      <p:sp>
        <p:nvSpPr>
          <p:cNvPr id="104" name="Google Shape;104;p1"/>
          <p:cNvSpPr txBox="1"/>
          <p:nvPr/>
        </p:nvSpPr>
        <p:spPr>
          <a:xfrm>
            <a:off x="76200" y="7945450"/>
            <a:ext cx="3458700" cy="21486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chemeClr val="dk1"/>
              </a:buClr>
              <a:buSzPts val="1800"/>
              <a:buFont typeface="Calibri"/>
              <a:buNone/>
            </a:pPr>
            <a:r>
              <a:rPr b="1" i="0" lang="pt-BR" sz="1800" u="none" cap="none" strike="noStrike">
                <a:solidFill>
                  <a:schemeClr val="dk1"/>
                </a:solidFill>
                <a:latin typeface="Calibri"/>
                <a:ea typeface="Calibri"/>
                <a:cs typeface="Calibri"/>
                <a:sym typeface="Calibri"/>
              </a:rPr>
              <a:t>CONCLUSÃO</a:t>
            </a:r>
            <a:endParaRPr b="1" i="0" sz="1800" u="none" cap="none" strike="noStrike">
              <a:solidFill>
                <a:schemeClr val="dk1"/>
              </a:solidFill>
              <a:latin typeface="Calibri"/>
              <a:ea typeface="Calibri"/>
              <a:cs typeface="Calibri"/>
              <a:sym typeface="Calibri"/>
            </a:endParaRPr>
          </a:p>
          <a:p>
            <a:pPr indent="0" lvl="0" marL="0" rtl="0" algn="just">
              <a:lnSpc>
                <a:spcPct val="107916"/>
              </a:lnSpc>
              <a:spcBef>
                <a:spcPts val="0"/>
              </a:spcBef>
              <a:spcAft>
                <a:spcPts val="800"/>
              </a:spcAft>
              <a:buClr>
                <a:schemeClr val="dk1"/>
              </a:buClr>
              <a:buSzPts val="1100"/>
              <a:buFont typeface="Arial"/>
              <a:buNone/>
            </a:pPr>
            <a:r>
              <a:rPr lang="pt-BR" sz="1200">
                <a:solidFill>
                  <a:schemeClr val="dk1"/>
                </a:solidFill>
                <a:latin typeface="Times New Roman"/>
                <a:ea typeface="Times New Roman"/>
                <a:cs typeface="Times New Roman"/>
                <a:sym typeface="Times New Roman"/>
              </a:rPr>
              <a:t>Com a exploração da literatura especializada e das mais recentes produções científicas sobre o tema, o presente trabalho apontou que, diante da tendência do STF pelo desmonte da proteção do trabalhador, o provável resultado do Tema de Repercussão Geral nº 1291 aponta para um cenário destruidor de direitos, precariamente conquistados em uma recente jurisprudência pelo reconhecimento de vínculo firmada no TST. </a:t>
            </a:r>
            <a:endParaRPr i="0" sz="1200" u="none" cap="none" strike="noStrike">
              <a:solidFill>
                <a:schemeClr val="dk1"/>
              </a:solidFill>
              <a:latin typeface="Times New Roman"/>
              <a:ea typeface="Times New Roman"/>
              <a:cs typeface="Times New Roman"/>
              <a:sym typeface="Times New Roman"/>
            </a:endParaRPr>
          </a:p>
        </p:txBody>
      </p:sp>
      <p:sp>
        <p:nvSpPr>
          <p:cNvPr id="105" name="Google Shape;105;p1"/>
          <p:cNvSpPr txBox="1"/>
          <p:nvPr/>
        </p:nvSpPr>
        <p:spPr>
          <a:xfrm>
            <a:off x="3759300" y="4156500"/>
            <a:ext cx="3525600" cy="15465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chemeClr val="dk1"/>
              </a:buClr>
              <a:buSzPts val="1800"/>
              <a:buFont typeface="Calibri"/>
              <a:buNone/>
            </a:pPr>
            <a:r>
              <a:rPr b="1" i="0" lang="pt-BR" sz="1800" u="none" cap="none" strike="noStrike">
                <a:solidFill>
                  <a:schemeClr val="dk1"/>
                </a:solidFill>
                <a:latin typeface="Calibri"/>
                <a:ea typeface="Calibri"/>
                <a:cs typeface="Calibri"/>
                <a:sym typeface="Calibri"/>
              </a:rPr>
              <a:t>METODOLOGIA</a:t>
            </a:r>
            <a:endParaRPr b="1" i="0" sz="1800" u="none" cap="none" strike="noStrike">
              <a:solidFill>
                <a:schemeClr val="dk1"/>
              </a:solidFill>
              <a:latin typeface="Calibri"/>
              <a:ea typeface="Calibri"/>
              <a:cs typeface="Calibri"/>
              <a:sym typeface="Calibri"/>
            </a:endParaRPr>
          </a:p>
          <a:p>
            <a:pPr indent="0" lvl="0" marL="0" rtl="0" algn="just">
              <a:lnSpc>
                <a:spcPct val="107916"/>
              </a:lnSpc>
              <a:spcBef>
                <a:spcPts val="0"/>
              </a:spcBef>
              <a:spcAft>
                <a:spcPts val="0"/>
              </a:spcAft>
              <a:buClr>
                <a:schemeClr val="dk1"/>
              </a:buClr>
              <a:buSzPts val="1100"/>
              <a:buFont typeface="Arial"/>
              <a:buNone/>
            </a:pPr>
            <a:r>
              <a:rPr lang="pt-BR" sz="1200">
                <a:solidFill>
                  <a:schemeClr val="dk1"/>
                </a:solidFill>
                <a:latin typeface="Times New Roman"/>
                <a:ea typeface="Times New Roman"/>
                <a:cs typeface="Times New Roman"/>
                <a:sym typeface="Times New Roman"/>
              </a:rPr>
              <a:t>Trata-se de revisão bibliográfica com objetivo explicativo e abordagem qualitativa, focando em literatura especializada, artigos acadêmicos e decisões judiciais.</a:t>
            </a:r>
            <a:endParaRPr sz="1200">
              <a:solidFill>
                <a:schemeClr val="dk1"/>
              </a:solidFill>
              <a:latin typeface="Times New Roman"/>
              <a:ea typeface="Times New Roman"/>
              <a:cs typeface="Times New Roman"/>
              <a:sym typeface="Times New Roman"/>
            </a:endParaRPr>
          </a:p>
          <a:p>
            <a:pPr indent="0" lvl="0" marL="0" marR="0" rtl="0" algn="just">
              <a:lnSpc>
                <a:spcPct val="100000"/>
              </a:lnSpc>
              <a:spcBef>
                <a:spcPts val="800"/>
              </a:spcBef>
              <a:spcAft>
                <a:spcPts val="0"/>
              </a:spcAft>
              <a:buClr>
                <a:schemeClr val="dk1"/>
              </a:buClr>
              <a:buSzPts val="1800"/>
              <a:buFont typeface="Calibri"/>
              <a:buNone/>
            </a:pPr>
            <a:r>
              <a:t/>
            </a:r>
            <a:endParaRPr sz="1800">
              <a:solidFill>
                <a:schemeClr val="dk1"/>
              </a:solidFill>
              <a:latin typeface="Calibri"/>
              <a:ea typeface="Calibri"/>
              <a:cs typeface="Calibri"/>
              <a:sym typeface="Calibri"/>
            </a:endParaRPr>
          </a:p>
        </p:txBody>
      </p:sp>
      <p:sp>
        <p:nvSpPr>
          <p:cNvPr id="106" name="Google Shape;106;p1"/>
          <p:cNvSpPr txBox="1"/>
          <p:nvPr/>
        </p:nvSpPr>
        <p:spPr>
          <a:xfrm>
            <a:off x="76200" y="5461325"/>
            <a:ext cx="7209000" cy="25473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chemeClr val="dk1"/>
              </a:buClr>
              <a:buSzPts val="1800"/>
              <a:buFont typeface="Calibri"/>
              <a:buNone/>
            </a:pPr>
            <a:r>
              <a:rPr b="1" i="0" lang="pt-BR" sz="1800" u="none" cap="none" strike="noStrike">
                <a:solidFill>
                  <a:schemeClr val="dk1"/>
                </a:solidFill>
                <a:latin typeface="Calibri"/>
                <a:ea typeface="Calibri"/>
                <a:cs typeface="Calibri"/>
                <a:sym typeface="Calibri"/>
              </a:rPr>
              <a:t>RESULTADOS</a:t>
            </a:r>
            <a:endParaRPr b="1" i="0" sz="1800" u="none" cap="none" strike="noStrike">
              <a:solidFill>
                <a:schemeClr val="dk1"/>
              </a:solidFill>
              <a:latin typeface="Calibri"/>
              <a:ea typeface="Calibri"/>
              <a:cs typeface="Calibri"/>
              <a:sym typeface="Calibri"/>
            </a:endParaRPr>
          </a:p>
          <a:p>
            <a:pPr indent="0" lvl="0" marL="0" rtl="0" algn="just">
              <a:lnSpc>
                <a:spcPct val="107916"/>
              </a:lnSpc>
              <a:spcBef>
                <a:spcPts val="0"/>
              </a:spcBef>
              <a:spcAft>
                <a:spcPts val="800"/>
              </a:spcAft>
              <a:buClr>
                <a:schemeClr val="dk1"/>
              </a:buClr>
              <a:buSzPts val="1100"/>
              <a:buFont typeface="Arial"/>
              <a:buNone/>
            </a:pPr>
            <a:r>
              <a:rPr lang="pt-BR" sz="1200">
                <a:solidFill>
                  <a:schemeClr val="dk1"/>
                </a:solidFill>
                <a:latin typeface="Times New Roman"/>
                <a:ea typeface="Times New Roman"/>
                <a:cs typeface="Times New Roman"/>
                <a:sym typeface="Times New Roman"/>
              </a:rPr>
              <a:t>Produzida no âmbito do Grupo de Estudos Sociedade e Trabalho - GESTO da UFRN, a pesquisa envolveu leituras e debates que elucidaram o potencial destrutivo do Tema de Repercussão Geral nº 1291 aos direitos dos trabalhadores ao se compreender como a Suprema Corte tem desqualificado a condição real de trabalhador de plataformas, o que favorece as empresas. O trabalho se debruçou sobre a compreensão de como o STF tem adotado um posicionamento que, em muitas decisões, reconhece a autonomia dos trabalhadores de plataformas digitais, como motoristas de aplicativos, em detrimento do reconhecimento de vínculos empregatícios. Uma decisão recente e relevante foi proferida em maio de 2023 pelo Ministro Alexandre de Moraes, em sede de Reclamação Constitucional, que reconheceu a natureza civil (autônoma) do contrato entre motoristas e empresas de plataforma, transferindo a competência para julgar esses casos da Justiça do Trabalho para a Justiça Comum​. A partir disso, buscou-se compreender como esse tipo de posicionamento poderá se refletir no julgamento do Tema de Repercussão Geral nº 1291, que visa uniformizar um entendimento acerca da questão.</a:t>
            </a:r>
            <a:endParaRPr i="0" sz="1200" u="none" cap="none" strike="noStrike">
              <a:solidFill>
                <a:schemeClr val="dk1"/>
              </a:solidFill>
              <a:latin typeface="Times New Roman"/>
              <a:ea typeface="Times New Roman"/>
              <a:cs typeface="Times New Roman"/>
              <a:sym typeface="Times New Roman"/>
            </a:endParaRPr>
          </a:p>
        </p:txBody>
      </p:sp>
      <p:pic>
        <p:nvPicPr>
          <p:cNvPr id="107" name="Google Shape;107;p1"/>
          <p:cNvPicPr preferRelativeResize="0"/>
          <p:nvPr/>
        </p:nvPicPr>
        <p:blipFill rotWithShape="1">
          <a:blip r:embed="rId4">
            <a:alphaModFix/>
          </a:blip>
          <a:srcRect b="0" l="0" r="0" t="0"/>
          <a:stretch/>
        </p:blipFill>
        <p:spPr>
          <a:xfrm>
            <a:off x="268588" y="3800"/>
            <a:ext cx="3005138" cy="1200151"/>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o Office">
  <a:themeElements>
    <a:clrScheme name="Tema do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2015-12-02T19:07:00Z</dcterms:created>
  <dc:creator>ASSTEC</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0D36887F5AA949D99BC3C0B81F2CE5F2_13</vt:lpwstr>
  </property>
  <property fmtid="{D5CDD505-2E9C-101B-9397-08002B2CF9AE}" pid="3" name="KSOProductBuildVer">
    <vt:lpwstr>1046-12.2.0.17119</vt:lpwstr>
  </property>
</Properties>
</file>