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10692125" cx="7559675"/>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069">
          <p15:clr>
            <a:srgbClr val="A4A3A4"/>
          </p15:clr>
        </p15:guide>
        <p15:guide id="2" pos="2292">
          <p15:clr>
            <a:srgbClr val="A4A3A4"/>
          </p15:clr>
        </p15:guide>
      </p15:sldGuideLst>
    </p:ext>
    <p:ext uri="GoogleSlidesCustomDataVersion2">
      <go:slidesCustomData xmlns:go="http://customooxmlschemas.google.com/" r:id="rId7" roundtripDataSignature="AMtx7mjQqbeW9LstQKhgNAAIFw5ecAie5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069" orient="horz"/>
        <p:guide pos="2292"/>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 name="Shape 2"/>
        <p:cNvGrpSpPr/>
        <p:nvPr/>
      </p:nvGrpSpPr>
      <p:grpSpPr>
        <a:xfrm>
          <a:off x="0" y="0"/>
          <a:ext cx="0" cy="0"/>
          <a:chOff x="0" y="0"/>
          <a:chExt cx="0" cy="0"/>
        </a:xfrm>
      </p:grpSpPr>
      <p:sp>
        <p:nvSpPr>
          <p:cNvPr id="3" name="Google Shape;3;n"/>
          <p:cNvSpPr/>
          <p:nvPr/>
        </p:nvSpPr>
        <p:spPr>
          <a:xfrm>
            <a:off x="0" y="0"/>
            <a:ext cx="7559675" cy="10691813"/>
          </a:xfrm>
          <a:prstGeom prst="roundRect">
            <a:avLst>
              <a:gd fmla="val 19" name="adj"/>
            </a:avLst>
          </a:prstGeom>
          <a:solidFill>
            <a:srgbClr val="FFFFFF"/>
          </a:solidFill>
          <a:ln>
            <a:noFill/>
          </a:ln>
        </p:spPr>
        <p:txBody>
          <a:bodyPr anchorCtr="0" anchor="ctr" bIns="45700" lIns="91425" spcFirstLastPara="1" rIns="91425" wrap="square" tIns="45700">
            <a:noAutofit/>
          </a:bodyPr>
          <a:lstStyle/>
          <a:p>
            <a:pPr indent="0" lvl="0" marL="0" marR="0" rtl="0" algn="l">
              <a:lnSpc>
                <a:spcPct val="94000"/>
              </a:lnSpc>
              <a:spcBef>
                <a:spcPts val="0"/>
              </a:spcBef>
              <a:spcAft>
                <a:spcPts val="0"/>
              </a:spcAft>
              <a:buClr>
                <a:srgbClr val="000000"/>
              </a:buClr>
              <a:buSzPts val="1800"/>
              <a:buFont typeface="Times New Roman"/>
              <a:buNone/>
            </a:pPr>
            <a:r>
              <a:t/>
            </a:r>
            <a:endParaRPr b="0" i="0" sz="1800" u="none" cap="none" strike="noStrike">
              <a:solidFill>
                <a:schemeClr val="lt1"/>
              </a:solidFill>
              <a:latin typeface="Arial"/>
              <a:ea typeface="Arial"/>
              <a:cs typeface="Arial"/>
              <a:sym typeface="Arial"/>
            </a:endParaRPr>
          </a:p>
        </p:txBody>
      </p:sp>
      <p:sp>
        <p:nvSpPr>
          <p:cNvPr id="4" name="Google Shape;4;n"/>
          <p:cNvSpPr/>
          <p:nvPr>
            <p:ph idx="2" type="sldImg"/>
          </p:nvPr>
        </p:nvSpPr>
        <p:spPr>
          <a:xfrm>
            <a:off x="2362200" y="812800"/>
            <a:ext cx="2830513" cy="4005263"/>
          </a:xfrm>
          <a:custGeom>
            <a:rect b="b" l="l" r="r" t="t"/>
            <a:pathLst>
              <a:path extrusionOk="0" h="120000" w="120000">
                <a:moveTo>
                  <a:pt x="0" y="0"/>
                </a:moveTo>
                <a:lnTo>
                  <a:pt x="120000" y="0"/>
                </a:lnTo>
                <a:lnTo>
                  <a:pt x="120000" y="120000"/>
                </a:lnTo>
                <a:lnTo>
                  <a:pt x="0" y="120000"/>
                </a:lnTo>
                <a:close/>
              </a:path>
            </a:pathLst>
          </a:custGeom>
          <a:noFill/>
          <a:ln>
            <a:noFill/>
          </a:ln>
        </p:spPr>
      </p:sp>
      <p:sp>
        <p:nvSpPr>
          <p:cNvPr id="5" name="Google Shape;5;n"/>
          <p:cNvSpPr txBox="1"/>
          <p:nvPr>
            <p:ph idx="1" type="body"/>
          </p:nvPr>
        </p:nvSpPr>
        <p:spPr>
          <a:xfrm>
            <a:off x="755650" y="5078413"/>
            <a:ext cx="6045200" cy="4808538"/>
          </a:xfrm>
          <a:prstGeom prst="rect">
            <a:avLst/>
          </a:prstGeom>
          <a:noFill/>
          <a:ln>
            <a:noFill/>
          </a:ln>
        </p:spPr>
        <p:txBody>
          <a:bodyPr anchorCtr="0" anchor="t" bIns="0" lIns="0" spcFirstLastPara="1" rIns="0" wrap="square" tIns="0">
            <a:noAutofit/>
          </a:bodyPr>
          <a:lstStyle>
            <a:lvl1pPr indent="-228600" lvl="0" marL="457200" marR="0" rtl="0" algn="l">
              <a:spcBef>
                <a:spcPts val="360"/>
              </a:spcBef>
              <a:spcAft>
                <a:spcPts val="0"/>
              </a:spcAft>
              <a:buSzPts val="1400"/>
              <a:buNone/>
              <a:defRPr b="0" i="0" sz="1200" u="none" cap="none" strike="noStrike">
                <a:solidFill>
                  <a:srgbClr val="000000"/>
                </a:solidFill>
                <a:latin typeface="Times New Roman"/>
                <a:ea typeface="Times New Roman"/>
                <a:cs typeface="Times New Roman"/>
                <a:sym typeface="Times New Roman"/>
              </a:defRPr>
            </a:lvl1pPr>
            <a:lvl2pPr indent="-228600" lvl="1" marL="914400" marR="0" rtl="0" algn="l">
              <a:spcBef>
                <a:spcPts val="360"/>
              </a:spcBef>
              <a:spcAft>
                <a:spcPts val="0"/>
              </a:spcAft>
              <a:buSzPts val="1400"/>
              <a:buNone/>
              <a:defRPr b="0" i="0" sz="1200" u="none" cap="none" strike="noStrike">
                <a:solidFill>
                  <a:srgbClr val="000000"/>
                </a:solidFill>
                <a:latin typeface="Times New Roman"/>
                <a:ea typeface="Times New Roman"/>
                <a:cs typeface="Times New Roman"/>
                <a:sym typeface="Times New Roman"/>
              </a:defRPr>
            </a:lvl2pPr>
            <a:lvl3pPr indent="-228600" lvl="2" marL="1371600" marR="0" rtl="0" algn="l">
              <a:spcBef>
                <a:spcPts val="360"/>
              </a:spcBef>
              <a:spcAft>
                <a:spcPts val="0"/>
              </a:spcAft>
              <a:buSzPts val="1400"/>
              <a:buNone/>
              <a:defRPr b="0" i="0" sz="1200" u="none" cap="none" strike="noStrike">
                <a:solidFill>
                  <a:srgbClr val="000000"/>
                </a:solidFill>
                <a:latin typeface="Times New Roman"/>
                <a:ea typeface="Times New Roman"/>
                <a:cs typeface="Times New Roman"/>
                <a:sym typeface="Times New Roman"/>
              </a:defRPr>
            </a:lvl3pPr>
            <a:lvl4pPr indent="-228600" lvl="3" marL="1828800" marR="0" rtl="0" algn="l">
              <a:spcBef>
                <a:spcPts val="360"/>
              </a:spcBef>
              <a:spcAft>
                <a:spcPts val="0"/>
              </a:spcAft>
              <a:buSzPts val="1400"/>
              <a:buNone/>
              <a:defRPr b="0" i="0" sz="1200" u="none" cap="none" strike="noStrike">
                <a:solidFill>
                  <a:srgbClr val="000000"/>
                </a:solidFill>
                <a:latin typeface="Times New Roman"/>
                <a:ea typeface="Times New Roman"/>
                <a:cs typeface="Times New Roman"/>
                <a:sym typeface="Times New Roman"/>
              </a:defRPr>
            </a:lvl4pPr>
            <a:lvl5pPr indent="-228600" lvl="4" marL="2286000" marR="0" rtl="0" algn="l">
              <a:spcBef>
                <a:spcPts val="360"/>
              </a:spcBef>
              <a:spcAft>
                <a:spcPts val="0"/>
              </a:spcAft>
              <a:buSzPts val="1400"/>
              <a:buNone/>
              <a:defRPr b="0" i="0" sz="1200" u="none" cap="none" strike="noStrike">
                <a:solidFill>
                  <a:srgbClr val="000000"/>
                </a:solidFill>
                <a:latin typeface="Times New Roman"/>
                <a:ea typeface="Times New Roman"/>
                <a:cs typeface="Times New Roman"/>
                <a:sym typeface="Times New Roman"/>
              </a:defRPr>
            </a:lvl5pPr>
            <a:lvl6pPr indent="-228600" lvl="5" marL="2743200" marR="0" rtl="0" algn="l">
              <a:spcBef>
                <a:spcPts val="0"/>
              </a:spcBef>
              <a:spcAft>
                <a:spcPts val="0"/>
              </a:spcAft>
              <a:buSzPts val="1400"/>
              <a:buNone/>
              <a:defRPr b="0" i="0" sz="124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4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4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40" u="none" cap="none" strike="noStrike">
                <a:solidFill>
                  <a:schemeClr val="dk1"/>
                </a:solidFill>
                <a:latin typeface="Calibri"/>
                <a:ea typeface="Calibri"/>
                <a:cs typeface="Calibri"/>
                <a:sym typeface="Calibri"/>
              </a:defRPr>
            </a:lvl9pPr>
          </a:lstStyle>
          <a:p/>
        </p:txBody>
      </p:sp>
      <p:sp>
        <p:nvSpPr>
          <p:cNvPr id="6" name="Google Shape;6;n"/>
          <p:cNvSpPr txBox="1"/>
          <p:nvPr>
            <p:ph idx="3" type="hdr"/>
          </p:nvPr>
        </p:nvSpPr>
        <p:spPr>
          <a:xfrm>
            <a:off x="0" y="0"/>
            <a:ext cx="3278188" cy="531813"/>
          </a:xfrm>
          <a:prstGeom prst="rect">
            <a:avLst/>
          </a:prstGeom>
          <a:noFill/>
          <a:ln>
            <a:noFill/>
          </a:ln>
        </p:spPr>
        <p:txBody>
          <a:bodyPr anchorCtr="0" anchor="t" bIns="0" lIns="0" spcFirstLastPara="1" rIns="0" wrap="square" tIns="0">
            <a:noAutofit/>
          </a:bodyPr>
          <a:lstStyle>
            <a:lvl1pPr lvl="0" marR="0" rtl="0" algn="l">
              <a:lnSpc>
                <a:spcPct val="93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9pPr>
          </a:lstStyle>
          <a:p/>
        </p:txBody>
      </p:sp>
      <p:sp>
        <p:nvSpPr>
          <p:cNvPr id="7" name="Google Shape;7;n"/>
          <p:cNvSpPr txBox="1"/>
          <p:nvPr>
            <p:ph idx="10" type="dt"/>
          </p:nvPr>
        </p:nvSpPr>
        <p:spPr>
          <a:xfrm>
            <a:off x="4278313" y="0"/>
            <a:ext cx="3278188" cy="531813"/>
          </a:xfrm>
          <a:prstGeom prst="rect">
            <a:avLst/>
          </a:prstGeom>
          <a:noFill/>
          <a:ln>
            <a:noFill/>
          </a:ln>
        </p:spPr>
        <p:txBody>
          <a:bodyPr anchorCtr="0" anchor="t" bIns="0" lIns="0" spcFirstLastPara="1" rIns="0" wrap="square" tIns="0">
            <a:noAutofit/>
          </a:bodyPr>
          <a:lstStyle>
            <a:lvl1pPr lvl="0" marR="0" rtl="0" algn="r">
              <a:lnSpc>
                <a:spcPct val="93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9pPr>
          </a:lstStyle>
          <a:p/>
        </p:txBody>
      </p:sp>
      <p:sp>
        <p:nvSpPr>
          <p:cNvPr id="8" name="Google Shape;8;n"/>
          <p:cNvSpPr txBox="1"/>
          <p:nvPr>
            <p:ph idx="11" type="ftr"/>
          </p:nvPr>
        </p:nvSpPr>
        <p:spPr>
          <a:xfrm>
            <a:off x="0" y="10156825"/>
            <a:ext cx="3278188" cy="531813"/>
          </a:xfrm>
          <a:prstGeom prst="rect">
            <a:avLst/>
          </a:prstGeom>
          <a:noFill/>
          <a:ln>
            <a:noFill/>
          </a:ln>
        </p:spPr>
        <p:txBody>
          <a:bodyPr anchorCtr="0" anchor="b" bIns="0" lIns="0" spcFirstLastPara="1" rIns="0" wrap="square" tIns="0">
            <a:noAutofit/>
          </a:bodyPr>
          <a:lstStyle>
            <a:lvl1pPr lvl="0" marR="0" rtl="0" algn="l">
              <a:lnSpc>
                <a:spcPct val="93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9pPr>
          </a:lstStyle>
          <a:p/>
        </p:txBody>
      </p:sp>
      <p:sp>
        <p:nvSpPr>
          <p:cNvPr id="9" name="Google Shape;9;n"/>
          <p:cNvSpPr txBox="1"/>
          <p:nvPr>
            <p:ph idx="12" type="sldNum"/>
          </p:nvPr>
        </p:nvSpPr>
        <p:spPr>
          <a:xfrm>
            <a:off x="4278313" y="10156825"/>
            <a:ext cx="3278188" cy="531813"/>
          </a:xfrm>
          <a:prstGeom prst="rect">
            <a:avLst/>
          </a:prstGeom>
          <a:noFill/>
          <a:ln>
            <a:noFill/>
          </a:ln>
        </p:spPr>
        <p:txBody>
          <a:bodyPr anchorCtr="0" anchor="b" bIns="0" lIns="0" spcFirstLastPara="1" rIns="0" wrap="square" tIns="0">
            <a:noAutofit/>
          </a:bodyPr>
          <a:lstStyle/>
          <a:p>
            <a:pPr indent="0" lvl="0" marL="0" marR="0" rtl="0" algn="r">
              <a:lnSpc>
                <a:spcPct val="93000"/>
              </a:lnSpc>
              <a:spcBef>
                <a:spcPts val="0"/>
              </a:spcBef>
              <a:spcAft>
                <a:spcPts val="0"/>
              </a:spcAft>
              <a:buClr>
                <a:srgbClr val="000000"/>
              </a:buClr>
              <a:buSzPts val="1400"/>
              <a:buFont typeface="Times New Roman"/>
              <a:buNone/>
            </a:pPr>
            <a:fld id="{00000000-1234-1234-1234-123412341234}" type="slidenum">
              <a:rPr b="0" i="0" lang="pt-BR" sz="1400" u="none" cap="none" strike="noStrike">
                <a:solidFill>
                  <a:srgbClr val="000000"/>
                </a:solidFill>
                <a:latin typeface="Times New Roman"/>
                <a:ea typeface="Times New Roman"/>
                <a:cs typeface="Times New Roman"/>
                <a:sym typeface="Times New Roman"/>
              </a:rPr>
              <a:t>‹#›</a:t>
            </a:fld>
            <a:endParaRPr b="0" i="0" sz="1400" u="none" cap="none" strike="noStrike">
              <a:solidFill>
                <a:srgbClr val="000000"/>
              </a:solidFill>
              <a:latin typeface="Times New Roman"/>
              <a:ea typeface="Times New Roman"/>
              <a:cs typeface="Times New Roman"/>
              <a:sym typeface="Times New Roman"/>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1:notes"/>
          <p:cNvSpPr txBox="1"/>
          <p:nvPr>
            <p:ph idx="12" type="sldNum"/>
          </p:nvPr>
        </p:nvSpPr>
        <p:spPr>
          <a:xfrm>
            <a:off x="4278313" y="10156825"/>
            <a:ext cx="3278187" cy="531813"/>
          </a:xfrm>
          <a:prstGeom prst="rect">
            <a:avLst/>
          </a:prstGeom>
          <a:noFill/>
          <a:ln>
            <a:noFill/>
          </a:ln>
        </p:spPr>
        <p:txBody>
          <a:bodyPr anchorCtr="0" anchor="b" bIns="0" lIns="0" spcFirstLastPara="1" rIns="0" wrap="square" tIns="0">
            <a:noAutofit/>
          </a:bodyPr>
          <a:lstStyle/>
          <a:p>
            <a:pPr indent="-88900" lvl="0" marL="0" rtl="0" algn="r">
              <a:lnSpc>
                <a:spcPct val="93000"/>
              </a:lnSpc>
              <a:spcBef>
                <a:spcPts val="0"/>
              </a:spcBef>
              <a:spcAft>
                <a:spcPts val="0"/>
              </a:spcAft>
              <a:buClr>
                <a:schemeClr val="lt1"/>
              </a:buClr>
              <a:buSzPts val="1400"/>
              <a:buFont typeface="Arial"/>
              <a:buChar char="•"/>
            </a:pPr>
            <a:fld id="{00000000-1234-1234-1234-123412341234}" type="slidenum">
              <a:rPr lang="pt-BR" sz="1400"/>
              <a:t>‹#›</a:t>
            </a:fld>
            <a:endParaRPr sz="1400"/>
          </a:p>
        </p:txBody>
      </p:sp>
      <p:sp>
        <p:nvSpPr>
          <p:cNvPr id="92" name="Google Shape;92;p1:notes"/>
          <p:cNvSpPr/>
          <p:nvPr>
            <p:ph idx="2" type="sldImg"/>
          </p:nvPr>
        </p:nvSpPr>
        <p:spPr>
          <a:xfrm>
            <a:off x="2362200" y="812800"/>
            <a:ext cx="2833688" cy="4008438"/>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93" name="Google Shape;93;p1:notes"/>
          <p:cNvSpPr txBox="1"/>
          <p:nvPr/>
        </p:nvSpPr>
        <p:spPr>
          <a:xfrm>
            <a:off x="755650" y="5078413"/>
            <a:ext cx="6048375" cy="4811712"/>
          </a:xfrm>
          <a:prstGeom prst="rect">
            <a:avLst/>
          </a:prstGeom>
          <a:noFill/>
          <a:ln>
            <a:noFill/>
          </a:ln>
        </p:spPr>
        <p:txBody>
          <a:bodyPr anchorCtr="0" anchor="ctr" bIns="45700" lIns="91425" spcFirstLastPara="1" rIns="91425" wrap="square" tIns="45700">
            <a:noAutofit/>
          </a:bodyPr>
          <a:lstStyle/>
          <a:p>
            <a:pPr indent="0" lvl="0" marL="0" marR="0" rtl="0" algn="l">
              <a:lnSpc>
                <a:spcPct val="94000"/>
              </a:lnSpc>
              <a:spcBef>
                <a:spcPts val="0"/>
              </a:spcBef>
              <a:spcAft>
                <a:spcPts val="0"/>
              </a:spcAft>
              <a:buClr>
                <a:srgbClr val="000000"/>
              </a:buClr>
              <a:buSzPts val="1800"/>
              <a:buFont typeface="Times New Roman"/>
              <a:buNone/>
            </a:pPr>
            <a:r>
              <a:t/>
            </a:r>
            <a:endParaRPr b="0" i="0" sz="1800" u="none" cap="none" strike="noStrike">
              <a:solidFill>
                <a:schemeClr val="lt1"/>
              </a:solidFill>
              <a:latin typeface="Arial"/>
              <a:ea typeface="Arial"/>
              <a:cs typeface="Arial"/>
              <a:sym typeface="Arial"/>
            </a:endParaRPr>
          </a:p>
        </p:txBody>
      </p:sp>
      <p:sp>
        <p:nvSpPr>
          <p:cNvPr id="94" name="Google Shape;94;p1:notes"/>
          <p:cNvSpPr txBox="1"/>
          <p:nvPr>
            <p:ph idx="1" type="body"/>
          </p:nvPr>
        </p:nvSpPr>
        <p:spPr>
          <a:xfrm>
            <a:off x="755650" y="5078413"/>
            <a:ext cx="6045200" cy="4808538"/>
          </a:xfrm>
          <a:prstGeom prst="rect">
            <a:avLst/>
          </a:prstGeom>
        </p:spPr>
        <p:txBody>
          <a:bodyPr anchorCtr="0" anchor="t" bIns="0" lIns="0" spcFirstLastPara="1" rIns="0" wrap="square" tIns="0">
            <a:noAutofit/>
          </a:bodyPr>
          <a:lstStyle/>
          <a:p>
            <a:pPr indent="0" lvl="0" marL="0" rtl="0" algn="l">
              <a:spcBef>
                <a:spcPts val="36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conteúdo" type="obj">
  <p:cSld name="OBJECT">
    <p:spTree>
      <p:nvGrpSpPr>
        <p:cNvPr id="16" name="Shape 16"/>
        <p:cNvGrpSpPr/>
        <p:nvPr/>
      </p:nvGrpSpPr>
      <p:grpSpPr>
        <a:xfrm>
          <a:off x="0" y="0"/>
          <a:ext cx="0" cy="0"/>
          <a:chOff x="0" y="0"/>
          <a:chExt cx="0" cy="0"/>
        </a:xfrm>
      </p:grpSpPr>
      <p:sp>
        <p:nvSpPr>
          <p:cNvPr id="17" name="Google Shape;17;p3"/>
          <p:cNvSpPr txBox="1"/>
          <p:nvPr>
            <p:ph type="title"/>
          </p:nvPr>
        </p:nvSpPr>
        <p:spPr>
          <a:xfrm>
            <a:off x="519113" y="569913"/>
            <a:ext cx="6521450" cy="2065337"/>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18" name="Google Shape;18;p3"/>
          <p:cNvSpPr txBox="1"/>
          <p:nvPr>
            <p:ph idx="1" type="body"/>
          </p:nvPr>
        </p:nvSpPr>
        <p:spPr>
          <a:xfrm>
            <a:off x="519113" y="2846388"/>
            <a:ext cx="6521450" cy="6783387"/>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825"/>
              </a:spcBef>
              <a:spcAft>
                <a:spcPts val="0"/>
              </a:spcAft>
              <a:buClr>
                <a:schemeClr val="dk1"/>
              </a:buClr>
              <a:buSzPts val="1800"/>
              <a:buChar char="•"/>
              <a:defRPr/>
            </a:lvl1pPr>
            <a:lvl2pPr indent="-342900" lvl="1" marL="914400" algn="l">
              <a:lnSpc>
                <a:spcPct val="90000"/>
              </a:lnSpc>
              <a:spcBef>
                <a:spcPts val="415"/>
              </a:spcBef>
              <a:spcAft>
                <a:spcPts val="0"/>
              </a:spcAft>
              <a:buClr>
                <a:schemeClr val="dk1"/>
              </a:buClr>
              <a:buSzPts val="1800"/>
              <a:buChar char="•"/>
              <a:defRPr/>
            </a:lvl2pPr>
            <a:lvl3pPr indent="-342900" lvl="2" marL="1371600" algn="l">
              <a:lnSpc>
                <a:spcPct val="90000"/>
              </a:lnSpc>
              <a:spcBef>
                <a:spcPts val="415"/>
              </a:spcBef>
              <a:spcAft>
                <a:spcPts val="0"/>
              </a:spcAft>
              <a:buClr>
                <a:schemeClr val="dk1"/>
              </a:buClr>
              <a:buSzPts val="1800"/>
              <a:buChar char="•"/>
              <a:defRPr/>
            </a:lvl3pPr>
            <a:lvl4pPr indent="-342900" lvl="3" marL="1828800" algn="l">
              <a:lnSpc>
                <a:spcPct val="90000"/>
              </a:lnSpc>
              <a:spcBef>
                <a:spcPts val="415"/>
              </a:spcBef>
              <a:spcAft>
                <a:spcPts val="0"/>
              </a:spcAft>
              <a:buClr>
                <a:schemeClr val="dk1"/>
              </a:buClr>
              <a:buSzPts val="1800"/>
              <a:buChar char="•"/>
              <a:defRPr/>
            </a:lvl4pPr>
            <a:lvl5pPr indent="-342900" lvl="4" marL="2286000" algn="l">
              <a:lnSpc>
                <a:spcPct val="90000"/>
              </a:lnSpc>
              <a:spcBef>
                <a:spcPts val="415"/>
              </a:spcBef>
              <a:spcAft>
                <a:spcPts val="0"/>
              </a:spcAft>
              <a:buClr>
                <a:schemeClr val="dk1"/>
              </a:buClr>
              <a:buSzPts val="1800"/>
              <a:buChar char="•"/>
              <a:defRPr/>
            </a:lvl5pPr>
            <a:lvl6pPr indent="-342900" lvl="5" marL="2743200" algn="l">
              <a:lnSpc>
                <a:spcPct val="90000"/>
              </a:lnSpc>
              <a:spcBef>
                <a:spcPts val="415"/>
              </a:spcBef>
              <a:spcAft>
                <a:spcPts val="0"/>
              </a:spcAft>
              <a:buClr>
                <a:schemeClr val="dk1"/>
              </a:buClr>
              <a:buSzPts val="1800"/>
              <a:buChar char="•"/>
              <a:defRPr/>
            </a:lvl6pPr>
            <a:lvl7pPr indent="-342900" lvl="6" marL="3200400" algn="l">
              <a:lnSpc>
                <a:spcPct val="90000"/>
              </a:lnSpc>
              <a:spcBef>
                <a:spcPts val="415"/>
              </a:spcBef>
              <a:spcAft>
                <a:spcPts val="0"/>
              </a:spcAft>
              <a:buClr>
                <a:schemeClr val="dk1"/>
              </a:buClr>
              <a:buSzPts val="1800"/>
              <a:buChar char="•"/>
              <a:defRPr/>
            </a:lvl7pPr>
            <a:lvl8pPr indent="-342900" lvl="7" marL="3657600" algn="l">
              <a:lnSpc>
                <a:spcPct val="90000"/>
              </a:lnSpc>
              <a:spcBef>
                <a:spcPts val="415"/>
              </a:spcBef>
              <a:spcAft>
                <a:spcPts val="0"/>
              </a:spcAft>
              <a:buClr>
                <a:schemeClr val="dk1"/>
              </a:buClr>
              <a:buSzPts val="1800"/>
              <a:buChar char="•"/>
              <a:defRPr/>
            </a:lvl8pPr>
            <a:lvl9pPr indent="-342900" lvl="8" marL="4114800" algn="l">
              <a:lnSpc>
                <a:spcPct val="90000"/>
              </a:lnSpc>
              <a:spcBef>
                <a:spcPts val="415"/>
              </a:spcBef>
              <a:spcAft>
                <a:spcPts val="0"/>
              </a:spcAft>
              <a:buClr>
                <a:schemeClr val="dk1"/>
              </a:buClr>
              <a:buSzPts val="1800"/>
              <a:buChar char="•"/>
              <a:defRPr/>
            </a:lvl9pPr>
          </a:lstStyle>
          <a:p/>
        </p:txBody>
      </p:sp>
      <p:sp>
        <p:nvSpPr>
          <p:cNvPr id="19" name="Google Shape;19;p3"/>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20" name="Google Shape;20;p3"/>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21" name="Google Shape;21;p3"/>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texto vertical" type="vertTx">
  <p:cSld name="VERTICAL_TEXT">
    <p:spTree>
      <p:nvGrpSpPr>
        <p:cNvPr id="73" name="Shape 73"/>
        <p:cNvGrpSpPr/>
        <p:nvPr/>
      </p:nvGrpSpPr>
      <p:grpSpPr>
        <a:xfrm>
          <a:off x="0" y="0"/>
          <a:ext cx="0" cy="0"/>
          <a:chOff x="0" y="0"/>
          <a:chExt cx="0" cy="0"/>
        </a:xfrm>
      </p:grpSpPr>
      <p:sp>
        <p:nvSpPr>
          <p:cNvPr id="74" name="Google Shape;74;p12"/>
          <p:cNvSpPr txBox="1"/>
          <p:nvPr>
            <p:ph type="title"/>
          </p:nvPr>
        </p:nvSpPr>
        <p:spPr>
          <a:xfrm>
            <a:off x="519113" y="569913"/>
            <a:ext cx="6521450" cy="2065337"/>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75" name="Google Shape;75;p12"/>
          <p:cNvSpPr txBox="1"/>
          <p:nvPr>
            <p:ph idx="1" type="body"/>
          </p:nvPr>
        </p:nvSpPr>
        <p:spPr>
          <a:xfrm rot="5400000">
            <a:off x="388145" y="2977357"/>
            <a:ext cx="6783387" cy="652145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825"/>
              </a:spcBef>
              <a:spcAft>
                <a:spcPts val="0"/>
              </a:spcAft>
              <a:buClr>
                <a:schemeClr val="dk1"/>
              </a:buClr>
              <a:buSzPts val="1800"/>
              <a:buChar char="•"/>
              <a:defRPr/>
            </a:lvl1pPr>
            <a:lvl2pPr indent="-342900" lvl="1" marL="914400" algn="l">
              <a:lnSpc>
                <a:spcPct val="90000"/>
              </a:lnSpc>
              <a:spcBef>
                <a:spcPts val="415"/>
              </a:spcBef>
              <a:spcAft>
                <a:spcPts val="0"/>
              </a:spcAft>
              <a:buClr>
                <a:schemeClr val="dk1"/>
              </a:buClr>
              <a:buSzPts val="1800"/>
              <a:buChar char="•"/>
              <a:defRPr/>
            </a:lvl2pPr>
            <a:lvl3pPr indent="-342900" lvl="2" marL="1371600" algn="l">
              <a:lnSpc>
                <a:spcPct val="90000"/>
              </a:lnSpc>
              <a:spcBef>
                <a:spcPts val="415"/>
              </a:spcBef>
              <a:spcAft>
                <a:spcPts val="0"/>
              </a:spcAft>
              <a:buClr>
                <a:schemeClr val="dk1"/>
              </a:buClr>
              <a:buSzPts val="1800"/>
              <a:buChar char="•"/>
              <a:defRPr/>
            </a:lvl3pPr>
            <a:lvl4pPr indent="-342900" lvl="3" marL="1828800" algn="l">
              <a:lnSpc>
                <a:spcPct val="90000"/>
              </a:lnSpc>
              <a:spcBef>
                <a:spcPts val="415"/>
              </a:spcBef>
              <a:spcAft>
                <a:spcPts val="0"/>
              </a:spcAft>
              <a:buClr>
                <a:schemeClr val="dk1"/>
              </a:buClr>
              <a:buSzPts val="1800"/>
              <a:buChar char="•"/>
              <a:defRPr/>
            </a:lvl4pPr>
            <a:lvl5pPr indent="-342900" lvl="4" marL="2286000" algn="l">
              <a:lnSpc>
                <a:spcPct val="90000"/>
              </a:lnSpc>
              <a:spcBef>
                <a:spcPts val="415"/>
              </a:spcBef>
              <a:spcAft>
                <a:spcPts val="0"/>
              </a:spcAft>
              <a:buClr>
                <a:schemeClr val="dk1"/>
              </a:buClr>
              <a:buSzPts val="1800"/>
              <a:buChar char="•"/>
              <a:defRPr/>
            </a:lvl5pPr>
            <a:lvl6pPr indent="-342900" lvl="5" marL="2743200" algn="l">
              <a:lnSpc>
                <a:spcPct val="90000"/>
              </a:lnSpc>
              <a:spcBef>
                <a:spcPts val="415"/>
              </a:spcBef>
              <a:spcAft>
                <a:spcPts val="0"/>
              </a:spcAft>
              <a:buClr>
                <a:schemeClr val="dk1"/>
              </a:buClr>
              <a:buSzPts val="1800"/>
              <a:buChar char="•"/>
              <a:defRPr/>
            </a:lvl6pPr>
            <a:lvl7pPr indent="-342900" lvl="6" marL="3200400" algn="l">
              <a:lnSpc>
                <a:spcPct val="90000"/>
              </a:lnSpc>
              <a:spcBef>
                <a:spcPts val="415"/>
              </a:spcBef>
              <a:spcAft>
                <a:spcPts val="0"/>
              </a:spcAft>
              <a:buClr>
                <a:schemeClr val="dk1"/>
              </a:buClr>
              <a:buSzPts val="1800"/>
              <a:buChar char="•"/>
              <a:defRPr/>
            </a:lvl7pPr>
            <a:lvl8pPr indent="-342900" lvl="7" marL="3657600" algn="l">
              <a:lnSpc>
                <a:spcPct val="90000"/>
              </a:lnSpc>
              <a:spcBef>
                <a:spcPts val="415"/>
              </a:spcBef>
              <a:spcAft>
                <a:spcPts val="0"/>
              </a:spcAft>
              <a:buClr>
                <a:schemeClr val="dk1"/>
              </a:buClr>
              <a:buSzPts val="1800"/>
              <a:buChar char="•"/>
              <a:defRPr/>
            </a:lvl8pPr>
            <a:lvl9pPr indent="-342900" lvl="8" marL="4114800" algn="l">
              <a:lnSpc>
                <a:spcPct val="90000"/>
              </a:lnSpc>
              <a:spcBef>
                <a:spcPts val="415"/>
              </a:spcBef>
              <a:spcAft>
                <a:spcPts val="0"/>
              </a:spcAft>
              <a:buClr>
                <a:schemeClr val="dk1"/>
              </a:buClr>
              <a:buSzPts val="1800"/>
              <a:buChar char="•"/>
              <a:defRPr/>
            </a:lvl9pPr>
          </a:lstStyle>
          <a:p/>
        </p:txBody>
      </p:sp>
      <p:sp>
        <p:nvSpPr>
          <p:cNvPr id="76" name="Google Shape;76;p12"/>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77" name="Google Shape;77;p12"/>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78" name="Google Shape;78;p12"/>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texto verticais" type="vertTitleAndTx">
  <p:cSld name="VERTICAL_TITLE_AND_VERTICAL_TEXT">
    <p:spTree>
      <p:nvGrpSpPr>
        <p:cNvPr id="79" name="Shape 79"/>
        <p:cNvGrpSpPr/>
        <p:nvPr/>
      </p:nvGrpSpPr>
      <p:grpSpPr>
        <a:xfrm>
          <a:off x="0" y="0"/>
          <a:ext cx="0" cy="0"/>
          <a:chOff x="0" y="0"/>
          <a:chExt cx="0" cy="0"/>
        </a:xfrm>
      </p:grpSpPr>
      <p:sp>
        <p:nvSpPr>
          <p:cNvPr id="80" name="Google Shape;80;p13"/>
          <p:cNvSpPr txBox="1"/>
          <p:nvPr>
            <p:ph type="title"/>
          </p:nvPr>
        </p:nvSpPr>
        <p:spPr>
          <a:xfrm rot="5400000">
            <a:off x="1694512" y="4284621"/>
            <a:ext cx="9060817" cy="1630055"/>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81" name="Google Shape;81;p13"/>
          <p:cNvSpPr txBox="1"/>
          <p:nvPr>
            <p:ph idx="1" type="body"/>
          </p:nvPr>
        </p:nvSpPr>
        <p:spPr>
          <a:xfrm rot="5400000">
            <a:off x="-1612846" y="2701814"/>
            <a:ext cx="9060817" cy="4795669"/>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825"/>
              </a:spcBef>
              <a:spcAft>
                <a:spcPts val="0"/>
              </a:spcAft>
              <a:buClr>
                <a:schemeClr val="dk1"/>
              </a:buClr>
              <a:buSzPts val="1800"/>
              <a:buChar char="•"/>
              <a:defRPr/>
            </a:lvl1pPr>
            <a:lvl2pPr indent="-342900" lvl="1" marL="914400" algn="l">
              <a:lnSpc>
                <a:spcPct val="90000"/>
              </a:lnSpc>
              <a:spcBef>
                <a:spcPts val="415"/>
              </a:spcBef>
              <a:spcAft>
                <a:spcPts val="0"/>
              </a:spcAft>
              <a:buClr>
                <a:schemeClr val="dk1"/>
              </a:buClr>
              <a:buSzPts val="1800"/>
              <a:buChar char="•"/>
              <a:defRPr/>
            </a:lvl2pPr>
            <a:lvl3pPr indent="-342900" lvl="2" marL="1371600" algn="l">
              <a:lnSpc>
                <a:spcPct val="90000"/>
              </a:lnSpc>
              <a:spcBef>
                <a:spcPts val="415"/>
              </a:spcBef>
              <a:spcAft>
                <a:spcPts val="0"/>
              </a:spcAft>
              <a:buClr>
                <a:schemeClr val="dk1"/>
              </a:buClr>
              <a:buSzPts val="1800"/>
              <a:buChar char="•"/>
              <a:defRPr/>
            </a:lvl3pPr>
            <a:lvl4pPr indent="-342900" lvl="3" marL="1828800" algn="l">
              <a:lnSpc>
                <a:spcPct val="90000"/>
              </a:lnSpc>
              <a:spcBef>
                <a:spcPts val="415"/>
              </a:spcBef>
              <a:spcAft>
                <a:spcPts val="0"/>
              </a:spcAft>
              <a:buClr>
                <a:schemeClr val="dk1"/>
              </a:buClr>
              <a:buSzPts val="1800"/>
              <a:buChar char="•"/>
              <a:defRPr/>
            </a:lvl4pPr>
            <a:lvl5pPr indent="-342900" lvl="4" marL="2286000" algn="l">
              <a:lnSpc>
                <a:spcPct val="90000"/>
              </a:lnSpc>
              <a:spcBef>
                <a:spcPts val="415"/>
              </a:spcBef>
              <a:spcAft>
                <a:spcPts val="0"/>
              </a:spcAft>
              <a:buClr>
                <a:schemeClr val="dk1"/>
              </a:buClr>
              <a:buSzPts val="1800"/>
              <a:buChar char="•"/>
              <a:defRPr/>
            </a:lvl5pPr>
            <a:lvl6pPr indent="-342900" lvl="5" marL="2743200" algn="l">
              <a:lnSpc>
                <a:spcPct val="90000"/>
              </a:lnSpc>
              <a:spcBef>
                <a:spcPts val="415"/>
              </a:spcBef>
              <a:spcAft>
                <a:spcPts val="0"/>
              </a:spcAft>
              <a:buClr>
                <a:schemeClr val="dk1"/>
              </a:buClr>
              <a:buSzPts val="1800"/>
              <a:buChar char="•"/>
              <a:defRPr/>
            </a:lvl6pPr>
            <a:lvl7pPr indent="-342900" lvl="6" marL="3200400" algn="l">
              <a:lnSpc>
                <a:spcPct val="90000"/>
              </a:lnSpc>
              <a:spcBef>
                <a:spcPts val="415"/>
              </a:spcBef>
              <a:spcAft>
                <a:spcPts val="0"/>
              </a:spcAft>
              <a:buClr>
                <a:schemeClr val="dk1"/>
              </a:buClr>
              <a:buSzPts val="1800"/>
              <a:buChar char="•"/>
              <a:defRPr/>
            </a:lvl7pPr>
            <a:lvl8pPr indent="-342900" lvl="7" marL="3657600" algn="l">
              <a:lnSpc>
                <a:spcPct val="90000"/>
              </a:lnSpc>
              <a:spcBef>
                <a:spcPts val="415"/>
              </a:spcBef>
              <a:spcAft>
                <a:spcPts val="0"/>
              </a:spcAft>
              <a:buClr>
                <a:schemeClr val="dk1"/>
              </a:buClr>
              <a:buSzPts val="1800"/>
              <a:buChar char="•"/>
              <a:defRPr/>
            </a:lvl8pPr>
            <a:lvl9pPr indent="-342900" lvl="8" marL="4114800" algn="l">
              <a:lnSpc>
                <a:spcPct val="90000"/>
              </a:lnSpc>
              <a:spcBef>
                <a:spcPts val="415"/>
              </a:spcBef>
              <a:spcAft>
                <a:spcPts val="0"/>
              </a:spcAft>
              <a:buClr>
                <a:schemeClr val="dk1"/>
              </a:buClr>
              <a:buSzPts val="1800"/>
              <a:buChar char="•"/>
              <a:defRPr/>
            </a:lvl9pPr>
          </a:lstStyle>
          <a:p/>
        </p:txBody>
      </p:sp>
      <p:sp>
        <p:nvSpPr>
          <p:cNvPr id="82" name="Google Shape;82;p13"/>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83" name="Google Shape;83;p13"/>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84" name="Google Shape;84;p13"/>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ayout Personalizado">
  <p:cSld name="Layout Personalizado">
    <p:spTree>
      <p:nvGrpSpPr>
        <p:cNvPr id="85" name="Shape 85"/>
        <p:cNvGrpSpPr/>
        <p:nvPr/>
      </p:nvGrpSpPr>
      <p:grpSpPr>
        <a:xfrm>
          <a:off x="0" y="0"/>
          <a:ext cx="0" cy="0"/>
          <a:chOff x="0" y="0"/>
          <a:chExt cx="0" cy="0"/>
        </a:xfrm>
      </p:grpSpPr>
      <p:sp>
        <p:nvSpPr>
          <p:cNvPr id="86" name="Google Shape;86;p14"/>
          <p:cNvSpPr txBox="1"/>
          <p:nvPr>
            <p:ph type="title"/>
          </p:nvPr>
        </p:nvSpPr>
        <p:spPr>
          <a:xfrm>
            <a:off x="377389" y="426595"/>
            <a:ext cx="6800136" cy="1780472"/>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87" name="Google Shape;87;p14"/>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88" name="Google Shape;88;p14"/>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89" name="Google Shape;89;p14"/>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de título" type="title">
  <p:cSld name="TITLE">
    <p:spTree>
      <p:nvGrpSpPr>
        <p:cNvPr id="22" name="Shape 22"/>
        <p:cNvGrpSpPr/>
        <p:nvPr/>
      </p:nvGrpSpPr>
      <p:grpSpPr>
        <a:xfrm>
          <a:off x="0" y="0"/>
          <a:ext cx="0" cy="0"/>
          <a:chOff x="0" y="0"/>
          <a:chExt cx="0" cy="0"/>
        </a:xfrm>
      </p:grpSpPr>
      <p:sp>
        <p:nvSpPr>
          <p:cNvPr id="23" name="Google Shape;23;p4"/>
          <p:cNvSpPr txBox="1"/>
          <p:nvPr>
            <p:ph type="ctrTitle"/>
          </p:nvPr>
        </p:nvSpPr>
        <p:spPr>
          <a:xfrm>
            <a:off x="566976" y="1749795"/>
            <a:ext cx="6425724" cy="3722335"/>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SzPts val="1400"/>
              <a:buNone/>
              <a:defRPr sz="496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24" name="Google Shape;24;p4"/>
          <p:cNvSpPr txBox="1"/>
          <p:nvPr>
            <p:ph idx="1" type="subTitle"/>
          </p:nvPr>
        </p:nvSpPr>
        <p:spPr>
          <a:xfrm>
            <a:off x="944960" y="5615678"/>
            <a:ext cx="5669756" cy="2581379"/>
          </a:xfrm>
          <a:prstGeom prst="rect">
            <a:avLst/>
          </a:prstGeom>
          <a:noFill/>
          <a:ln>
            <a:noFill/>
          </a:ln>
        </p:spPr>
        <p:txBody>
          <a:bodyPr anchorCtr="0" anchor="t" bIns="45700" lIns="91425" spcFirstLastPara="1" rIns="91425" wrap="square" tIns="45700">
            <a:noAutofit/>
          </a:bodyPr>
          <a:lstStyle>
            <a:lvl1pPr lvl="0" algn="ctr">
              <a:lnSpc>
                <a:spcPct val="90000"/>
              </a:lnSpc>
              <a:spcBef>
                <a:spcPts val="825"/>
              </a:spcBef>
              <a:spcAft>
                <a:spcPts val="0"/>
              </a:spcAft>
              <a:buClr>
                <a:schemeClr val="dk1"/>
              </a:buClr>
              <a:buSzPts val="1985"/>
              <a:buNone/>
              <a:defRPr sz="1985"/>
            </a:lvl1pPr>
            <a:lvl2pPr lvl="1" algn="ctr">
              <a:lnSpc>
                <a:spcPct val="90000"/>
              </a:lnSpc>
              <a:spcBef>
                <a:spcPts val="415"/>
              </a:spcBef>
              <a:spcAft>
                <a:spcPts val="0"/>
              </a:spcAft>
              <a:buClr>
                <a:schemeClr val="dk1"/>
              </a:buClr>
              <a:buSzPts val="1655"/>
              <a:buNone/>
              <a:defRPr sz="1654"/>
            </a:lvl2pPr>
            <a:lvl3pPr lvl="2" algn="ctr">
              <a:lnSpc>
                <a:spcPct val="90000"/>
              </a:lnSpc>
              <a:spcBef>
                <a:spcPts val="415"/>
              </a:spcBef>
              <a:spcAft>
                <a:spcPts val="0"/>
              </a:spcAft>
              <a:buClr>
                <a:schemeClr val="dk1"/>
              </a:buClr>
              <a:buSzPts val="1490"/>
              <a:buNone/>
              <a:defRPr sz="1490"/>
            </a:lvl3pPr>
            <a:lvl4pPr lvl="3" algn="ctr">
              <a:lnSpc>
                <a:spcPct val="90000"/>
              </a:lnSpc>
              <a:spcBef>
                <a:spcPts val="415"/>
              </a:spcBef>
              <a:spcAft>
                <a:spcPts val="0"/>
              </a:spcAft>
              <a:buClr>
                <a:schemeClr val="dk1"/>
              </a:buClr>
              <a:buSzPts val="1325"/>
              <a:buNone/>
              <a:defRPr sz="1325"/>
            </a:lvl4pPr>
            <a:lvl5pPr lvl="4" algn="ctr">
              <a:lnSpc>
                <a:spcPct val="90000"/>
              </a:lnSpc>
              <a:spcBef>
                <a:spcPts val="415"/>
              </a:spcBef>
              <a:spcAft>
                <a:spcPts val="0"/>
              </a:spcAft>
              <a:buClr>
                <a:schemeClr val="dk1"/>
              </a:buClr>
              <a:buSzPts val="1325"/>
              <a:buNone/>
              <a:defRPr sz="1325"/>
            </a:lvl5pPr>
            <a:lvl6pPr lvl="5" algn="ctr">
              <a:lnSpc>
                <a:spcPct val="90000"/>
              </a:lnSpc>
              <a:spcBef>
                <a:spcPts val="415"/>
              </a:spcBef>
              <a:spcAft>
                <a:spcPts val="0"/>
              </a:spcAft>
              <a:buClr>
                <a:schemeClr val="dk1"/>
              </a:buClr>
              <a:buSzPts val="1325"/>
              <a:buNone/>
              <a:defRPr sz="1325"/>
            </a:lvl6pPr>
            <a:lvl7pPr lvl="6" algn="ctr">
              <a:lnSpc>
                <a:spcPct val="90000"/>
              </a:lnSpc>
              <a:spcBef>
                <a:spcPts val="415"/>
              </a:spcBef>
              <a:spcAft>
                <a:spcPts val="0"/>
              </a:spcAft>
              <a:buClr>
                <a:schemeClr val="dk1"/>
              </a:buClr>
              <a:buSzPts val="1325"/>
              <a:buNone/>
              <a:defRPr sz="1325"/>
            </a:lvl7pPr>
            <a:lvl8pPr lvl="7" algn="ctr">
              <a:lnSpc>
                <a:spcPct val="90000"/>
              </a:lnSpc>
              <a:spcBef>
                <a:spcPts val="415"/>
              </a:spcBef>
              <a:spcAft>
                <a:spcPts val="0"/>
              </a:spcAft>
              <a:buClr>
                <a:schemeClr val="dk1"/>
              </a:buClr>
              <a:buSzPts val="1325"/>
              <a:buNone/>
              <a:defRPr sz="1325"/>
            </a:lvl8pPr>
            <a:lvl9pPr lvl="8" algn="ctr">
              <a:lnSpc>
                <a:spcPct val="90000"/>
              </a:lnSpc>
              <a:spcBef>
                <a:spcPts val="415"/>
              </a:spcBef>
              <a:spcAft>
                <a:spcPts val="0"/>
              </a:spcAft>
              <a:buClr>
                <a:schemeClr val="dk1"/>
              </a:buClr>
              <a:buSzPts val="1325"/>
              <a:buNone/>
              <a:defRPr sz="1325"/>
            </a:lvl9pPr>
          </a:lstStyle>
          <a:p/>
        </p:txBody>
      </p:sp>
      <p:sp>
        <p:nvSpPr>
          <p:cNvPr id="25" name="Google Shape;25;p4"/>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26" name="Google Shape;26;p4"/>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27" name="Google Shape;27;p4"/>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beçalho da Seção" type="secHead">
  <p:cSld name="SECTION_HEADER">
    <p:spTree>
      <p:nvGrpSpPr>
        <p:cNvPr id="28" name="Shape 28"/>
        <p:cNvGrpSpPr/>
        <p:nvPr/>
      </p:nvGrpSpPr>
      <p:grpSpPr>
        <a:xfrm>
          <a:off x="0" y="0"/>
          <a:ext cx="0" cy="0"/>
          <a:chOff x="0" y="0"/>
          <a:chExt cx="0" cy="0"/>
        </a:xfrm>
      </p:grpSpPr>
      <p:sp>
        <p:nvSpPr>
          <p:cNvPr id="29" name="Google Shape;29;p5"/>
          <p:cNvSpPr txBox="1"/>
          <p:nvPr>
            <p:ph type="title"/>
          </p:nvPr>
        </p:nvSpPr>
        <p:spPr>
          <a:xfrm>
            <a:off x="515791" y="2665532"/>
            <a:ext cx="6520220" cy="4447496"/>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sz="496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30" name="Google Shape;30;p5"/>
          <p:cNvSpPr txBox="1"/>
          <p:nvPr>
            <p:ph idx="1" type="body"/>
          </p:nvPr>
        </p:nvSpPr>
        <p:spPr>
          <a:xfrm>
            <a:off x="515791" y="7155103"/>
            <a:ext cx="6520220" cy="2338833"/>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825"/>
              </a:spcBef>
              <a:spcAft>
                <a:spcPts val="0"/>
              </a:spcAft>
              <a:buClr>
                <a:schemeClr val="dk1"/>
              </a:buClr>
              <a:buSzPts val="1985"/>
              <a:buNone/>
              <a:defRPr sz="1985">
                <a:solidFill>
                  <a:schemeClr val="dk1"/>
                </a:solidFill>
              </a:defRPr>
            </a:lvl1pPr>
            <a:lvl2pPr indent="-228600" lvl="1" marL="914400" algn="l">
              <a:lnSpc>
                <a:spcPct val="90000"/>
              </a:lnSpc>
              <a:spcBef>
                <a:spcPts val="415"/>
              </a:spcBef>
              <a:spcAft>
                <a:spcPts val="0"/>
              </a:spcAft>
              <a:buClr>
                <a:srgbClr val="888888"/>
              </a:buClr>
              <a:buSzPts val="1655"/>
              <a:buNone/>
              <a:defRPr sz="1654">
                <a:solidFill>
                  <a:srgbClr val="888888"/>
                </a:solidFill>
              </a:defRPr>
            </a:lvl2pPr>
            <a:lvl3pPr indent="-228600" lvl="2" marL="1371600" algn="l">
              <a:lnSpc>
                <a:spcPct val="90000"/>
              </a:lnSpc>
              <a:spcBef>
                <a:spcPts val="415"/>
              </a:spcBef>
              <a:spcAft>
                <a:spcPts val="0"/>
              </a:spcAft>
              <a:buClr>
                <a:srgbClr val="888888"/>
              </a:buClr>
              <a:buSzPts val="1490"/>
              <a:buNone/>
              <a:defRPr sz="1490">
                <a:solidFill>
                  <a:srgbClr val="888888"/>
                </a:solidFill>
              </a:defRPr>
            </a:lvl3pPr>
            <a:lvl4pPr indent="-228600" lvl="3" marL="1828800" algn="l">
              <a:lnSpc>
                <a:spcPct val="90000"/>
              </a:lnSpc>
              <a:spcBef>
                <a:spcPts val="415"/>
              </a:spcBef>
              <a:spcAft>
                <a:spcPts val="0"/>
              </a:spcAft>
              <a:buClr>
                <a:srgbClr val="888888"/>
              </a:buClr>
              <a:buSzPts val="1325"/>
              <a:buNone/>
              <a:defRPr sz="1325">
                <a:solidFill>
                  <a:srgbClr val="888888"/>
                </a:solidFill>
              </a:defRPr>
            </a:lvl4pPr>
            <a:lvl5pPr indent="-228600" lvl="4" marL="2286000" algn="l">
              <a:lnSpc>
                <a:spcPct val="90000"/>
              </a:lnSpc>
              <a:spcBef>
                <a:spcPts val="415"/>
              </a:spcBef>
              <a:spcAft>
                <a:spcPts val="0"/>
              </a:spcAft>
              <a:buClr>
                <a:srgbClr val="888888"/>
              </a:buClr>
              <a:buSzPts val="1325"/>
              <a:buNone/>
              <a:defRPr sz="1325">
                <a:solidFill>
                  <a:srgbClr val="888888"/>
                </a:solidFill>
              </a:defRPr>
            </a:lvl5pPr>
            <a:lvl6pPr indent="-228600" lvl="5" marL="2743200" algn="l">
              <a:lnSpc>
                <a:spcPct val="90000"/>
              </a:lnSpc>
              <a:spcBef>
                <a:spcPts val="415"/>
              </a:spcBef>
              <a:spcAft>
                <a:spcPts val="0"/>
              </a:spcAft>
              <a:buClr>
                <a:srgbClr val="888888"/>
              </a:buClr>
              <a:buSzPts val="1325"/>
              <a:buNone/>
              <a:defRPr sz="1325">
                <a:solidFill>
                  <a:srgbClr val="888888"/>
                </a:solidFill>
              </a:defRPr>
            </a:lvl6pPr>
            <a:lvl7pPr indent="-228600" lvl="6" marL="3200400" algn="l">
              <a:lnSpc>
                <a:spcPct val="90000"/>
              </a:lnSpc>
              <a:spcBef>
                <a:spcPts val="415"/>
              </a:spcBef>
              <a:spcAft>
                <a:spcPts val="0"/>
              </a:spcAft>
              <a:buClr>
                <a:srgbClr val="888888"/>
              </a:buClr>
              <a:buSzPts val="1325"/>
              <a:buNone/>
              <a:defRPr sz="1325">
                <a:solidFill>
                  <a:srgbClr val="888888"/>
                </a:solidFill>
              </a:defRPr>
            </a:lvl7pPr>
            <a:lvl8pPr indent="-228600" lvl="7" marL="3657600" algn="l">
              <a:lnSpc>
                <a:spcPct val="90000"/>
              </a:lnSpc>
              <a:spcBef>
                <a:spcPts val="415"/>
              </a:spcBef>
              <a:spcAft>
                <a:spcPts val="0"/>
              </a:spcAft>
              <a:buClr>
                <a:srgbClr val="888888"/>
              </a:buClr>
              <a:buSzPts val="1325"/>
              <a:buNone/>
              <a:defRPr sz="1325">
                <a:solidFill>
                  <a:srgbClr val="888888"/>
                </a:solidFill>
              </a:defRPr>
            </a:lvl8pPr>
            <a:lvl9pPr indent="-228600" lvl="8" marL="4114800" algn="l">
              <a:lnSpc>
                <a:spcPct val="90000"/>
              </a:lnSpc>
              <a:spcBef>
                <a:spcPts val="415"/>
              </a:spcBef>
              <a:spcAft>
                <a:spcPts val="0"/>
              </a:spcAft>
              <a:buClr>
                <a:srgbClr val="888888"/>
              </a:buClr>
              <a:buSzPts val="1325"/>
              <a:buNone/>
              <a:defRPr sz="1325">
                <a:solidFill>
                  <a:srgbClr val="888888"/>
                </a:solidFill>
              </a:defRPr>
            </a:lvl9pPr>
          </a:lstStyle>
          <a:p/>
        </p:txBody>
      </p:sp>
      <p:sp>
        <p:nvSpPr>
          <p:cNvPr id="31" name="Google Shape;31;p5"/>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32" name="Google Shape;32;p5"/>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33" name="Google Shape;33;p5"/>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uas Partes de Conteúdo" type="twoObj">
  <p:cSld name="TWO_OBJECTS">
    <p:spTree>
      <p:nvGrpSpPr>
        <p:cNvPr id="34" name="Shape 34"/>
        <p:cNvGrpSpPr/>
        <p:nvPr/>
      </p:nvGrpSpPr>
      <p:grpSpPr>
        <a:xfrm>
          <a:off x="0" y="0"/>
          <a:ext cx="0" cy="0"/>
          <a:chOff x="0" y="0"/>
          <a:chExt cx="0" cy="0"/>
        </a:xfrm>
      </p:grpSpPr>
      <p:sp>
        <p:nvSpPr>
          <p:cNvPr id="35" name="Google Shape;35;p6"/>
          <p:cNvSpPr txBox="1"/>
          <p:nvPr>
            <p:ph type="title"/>
          </p:nvPr>
        </p:nvSpPr>
        <p:spPr>
          <a:xfrm>
            <a:off x="519113" y="569913"/>
            <a:ext cx="6521450" cy="2065337"/>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36" name="Google Shape;36;p6"/>
          <p:cNvSpPr txBox="1"/>
          <p:nvPr>
            <p:ph idx="1" type="body"/>
          </p:nvPr>
        </p:nvSpPr>
        <p:spPr>
          <a:xfrm>
            <a:off x="519728" y="2846200"/>
            <a:ext cx="3212862" cy="6783857"/>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825"/>
              </a:spcBef>
              <a:spcAft>
                <a:spcPts val="0"/>
              </a:spcAft>
              <a:buClr>
                <a:schemeClr val="dk1"/>
              </a:buClr>
              <a:buSzPts val="1800"/>
              <a:buChar char="•"/>
              <a:defRPr/>
            </a:lvl1pPr>
            <a:lvl2pPr indent="-342900" lvl="1" marL="914400" algn="l">
              <a:lnSpc>
                <a:spcPct val="90000"/>
              </a:lnSpc>
              <a:spcBef>
                <a:spcPts val="415"/>
              </a:spcBef>
              <a:spcAft>
                <a:spcPts val="0"/>
              </a:spcAft>
              <a:buClr>
                <a:schemeClr val="dk1"/>
              </a:buClr>
              <a:buSzPts val="1800"/>
              <a:buChar char="•"/>
              <a:defRPr/>
            </a:lvl2pPr>
            <a:lvl3pPr indent="-342900" lvl="2" marL="1371600" algn="l">
              <a:lnSpc>
                <a:spcPct val="90000"/>
              </a:lnSpc>
              <a:spcBef>
                <a:spcPts val="415"/>
              </a:spcBef>
              <a:spcAft>
                <a:spcPts val="0"/>
              </a:spcAft>
              <a:buClr>
                <a:schemeClr val="dk1"/>
              </a:buClr>
              <a:buSzPts val="1800"/>
              <a:buChar char="•"/>
              <a:defRPr/>
            </a:lvl3pPr>
            <a:lvl4pPr indent="-342900" lvl="3" marL="1828800" algn="l">
              <a:lnSpc>
                <a:spcPct val="90000"/>
              </a:lnSpc>
              <a:spcBef>
                <a:spcPts val="415"/>
              </a:spcBef>
              <a:spcAft>
                <a:spcPts val="0"/>
              </a:spcAft>
              <a:buClr>
                <a:schemeClr val="dk1"/>
              </a:buClr>
              <a:buSzPts val="1800"/>
              <a:buChar char="•"/>
              <a:defRPr/>
            </a:lvl4pPr>
            <a:lvl5pPr indent="-342900" lvl="4" marL="2286000" algn="l">
              <a:lnSpc>
                <a:spcPct val="90000"/>
              </a:lnSpc>
              <a:spcBef>
                <a:spcPts val="415"/>
              </a:spcBef>
              <a:spcAft>
                <a:spcPts val="0"/>
              </a:spcAft>
              <a:buClr>
                <a:schemeClr val="dk1"/>
              </a:buClr>
              <a:buSzPts val="1800"/>
              <a:buChar char="•"/>
              <a:defRPr/>
            </a:lvl5pPr>
            <a:lvl6pPr indent="-342900" lvl="5" marL="2743200" algn="l">
              <a:lnSpc>
                <a:spcPct val="90000"/>
              </a:lnSpc>
              <a:spcBef>
                <a:spcPts val="415"/>
              </a:spcBef>
              <a:spcAft>
                <a:spcPts val="0"/>
              </a:spcAft>
              <a:buClr>
                <a:schemeClr val="dk1"/>
              </a:buClr>
              <a:buSzPts val="1800"/>
              <a:buChar char="•"/>
              <a:defRPr/>
            </a:lvl6pPr>
            <a:lvl7pPr indent="-342900" lvl="6" marL="3200400" algn="l">
              <a:lnSpc>
                <a:spcPct val="90000"/>
              </a:lnSpc>
              <a:spcBef>
                <a:spcPts val="415"/>
              </a:spcBef>
              <a:spcAft>
                <a:spcPts val="0"/>
              </a:spcAft>
              <a:buClr>
                <a:schemeClr val="dk1"/>
              </a:buClr>
              <a:buSzPts val="1800"/>
              <a:buChar char="•"/>
              <a:defRPr/>
            </a:lvl7pPr>
            <a:lvl8pPr indent="-342900" lvl="7" marL="3657600" algn="l">
              <a:lnSpc>
                <a:spcPct val="90000"/>
              </a:lnSpc>
              <a:spcBef>
                <a:spcPts val="415"/>
              </a:spcBef>
              <a:spcAft>
                <a:spcPts val="0"/>
              </a:spcAft>
              <a:buClr>
                <a:schemeClr val="dk1"/>
              </a:buClr>
              <a:buSzPts val="1800"/>
              <a:buChar char="•"/>
              <a:defRPr/>
            </a:lvl8pPr>
            <a:lvl9pPr indent="-342900" lvl="8" marL="4114800" algn="l">
              <a:lnSpc>
                <a:spcPct val="90000"/>
              </a:lnSpc>
              <a:spcBef>
                <a:spcPts val="415"/>
              </a:spcBef>
              <a:spcAft>
                <a:spcPts val="0"/>
              </a:spcAft>
              <a:buClr>
                <a:schemeClr val="dk1"/>
              </a:buClr>
              <a:buSzPts val="1800"/>
              <a:buChar char="•"/>
              <a:defRPr/>
            </a:lvl9pPr>
          </a:lstStyle>
          <a:p/>
        </p:txBody>
      </p:sp>
      <p:sp>
        <p:nvSpPr>
          <p:cNvPr id="37" name="Google Shape;37;p6"/>
          <p:cNvSpPr txBox="1"/>
          <p:nvPr>
            <p:ph idx="2" type="body"/>
          </p:nvPr>
        </p:nvSpPr>
        <p:spPr>
          <a:xfrm>
            <a:off x="3827085" y="2846200"/>
            <a:ext cx="3212862" cy="6783857"/>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825"/>
              </a:spcBef>
              <a:spcAft>
                <a:spcPts val="0"/>
              </a:spcAft>
              <a:buClr>
                <a:schemeClr val="dk1"/>
              </a:buClr>
              <a:buSzPts val="1800"/>
              <a:buChar char="•"/>
              <a:defRPr/>
            </a:lvl1pPr>
            <a:lvl2pPr indent="-342900" lvl="1" marL="914400" algn="l">
              <a:lnSpc>
                <a:spcPct val="90000"/>
              </a:lnSpc>
              <a:spcBef>
                <a:spcPts val="415"/>
              </a:spcBef>
              <a:spcAft>
                <a:spcPts val="0"/>
              </a:spcAft>
              <a:buClr>
                <a:schemeClr val="dk1"/>
              </a:buClr>
              <a:buSzPts val="1800"/>
              <a:buChar char="•"/>
              <a:defRPr/>
            </a:lvl2pPr>
            <a:lvl3pPr indent="-342900" lvl="2" marL="1371600" algn="l">
              <a:lnSpc>
                <a:spcPct val="90000"/>
              </a:lnSpc>
              <a:spcBef>
                <a:spcPts val="415"/>
              </a:spcBef>
              <a:spcAft>
                <a:spcPts val="0"/>
              </a:spcAft>
              <a:buClr>
                <a:schemeClr val="dk1"/>
              </a:buClr>
              <a:buSzPts val="1800"/>
              <a:buChar char="•"/>
              <a:defRPr/>
            </a:lvl3pPr>
            <a:lvl4pPr indent="-342900" lvl="3" marL="1828800" algn="l">
              <a:lnSpc>
                <a:spcPct val="90000"/>
              </a:lnSpc>
              <a:spcBef>
                <a:spcPts val="415"/>
              </a:spcBef>
              <a:spcAft>
                <a:spcPts val="0"/>
              </a:spcAft>
              <a:buClr>
                <a:schemeClr val="dk1"/>
              </a:buClr>
              <a:buSzPts val="1800"/>
              <a:buChar char="•"/>
              <a:defRPr/>
            </a:lvl4pPr>
            <a:lvl5pPr indent="-342900" lvl="4" marL="2286000" algn="l">
              <a:lnSpc>
                <a:spcPct val="90000"/>
              </a:lnSpc>
              <a:spcBef>
                <a:spcPts val="415"/>
              </a:spcBef>
              <a:spcAft>
                <a:spcPts val="0"/>
              </a:spcAft>
              <a:buClr>
                <a:schemeClr val="dk1"/>
              </a:buClr>
              <a:buSzPts val="1800"/>
              <a:buChar char="•"/>
              <a:defRPr/>
            </a:lvl5pPr>
            <a:lvl6pPr indent="-342900" lvl="5" marL="2743200" algn="l">
              <a:lnSpc>
                <a:spcPct val="90000"/>
              </a:lnSpc>
              <a:spcBef>
                <a:spcPts val="415"/>
              </a:spcBef>
              <a:spcAft>
                <a:spcPts val="0"/>
              </a:spcAft>
              <a:buClr>
                <a:schemeClr val="dk1"/>
              </a:buClr>
              <a:buSzPts val="1800"/>
              <a:buChar char="•"/>
              <a:defRPr/>
            </a:lvl6pPr>
            <a:lvl7pPr indent="-342900" lvl="6" marL="3200400" algn="l">
              <a:lnSpc>
                <a:spcPct val="90000"/>
              </a:lnSpc>
              <a:spcBef>
                <a:spcPts val="415"/>
              </a:spcBef>
              <a:spcAft>
                <a:spcPts val="0"/>
              </a:spcAft>
              <a:buClr>
                <a:schemeClr val="dk1"/>
              </a:buClr>
              <a:buSzPts val="1800"/>
              <a:buChar char="•"/>
              <a:defRPr/>
            </a:lvl7pPr>
            <a:lvl8pPr indent="-342900" lvl="7" marL="3657600" algn="l">
              <a:lnSpc>
                <a:spcPct val="90000"/>
              </a:lnSpc>
              <a:spcBef>
                <a:spcPts val="415"/>
              </a:spcBef>
              <a:spcAft>
                <a:spcPts val="0"/>
              </a:spcAft>
              <a:buClr>
                <a:schemeClr val="dk1"/>
              </a:buClr>
              <a:buSzPts val="1800"/>
              <a:buChar char="•"/>
              <a:defRPr/>
            </a:lvl8pPr>
            <a:lvl9pPr indent="-342900" lvl="8" marL="4114800" algn="l">
              <a:lnSpc>
                <a:spcPct val="90000"/>
              </a:lnSpc>
              <a:spcBef>
                <a:spcPts val="415"/>
              </a:spcBef>
              <a:spcAft>
                <a:spcPts val="0"/>
              </a:spcAft>
              <a:buClr>
                <a:schemeClr val="dk1"/>
              </a:buClr>
              <a:buSzPts val="1800"/>
              <a:buChar char="•"/>
              <a:defRPr/>
            </a:lvl9pPr>
          </a:lstStyle>
          <a:p/>
        </p:txBody>
      </p:sp>
      <p:sp>
        <p:nvSpPr>
          <p:cNvPr id="38" name="Google Shape;38;p6"/>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39" name="Google Shape;39;p6"/>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40" name="Google Shape;40;p6"/>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ção" type="twoTxTwoObj">
  <p:cSld name="TWO_OBJECTS_WITH_TEXT">
    <p:spTree>
      <p:nvGrpSpPr>
        <p:cNvPr id="41" name="Shape 41"/>
        <p:cNvGrpSpPr/>
        <p:nvPr/>
      </p:nvGrpSpPr>
      <p:grpSpPr>
        <a:xfrm>
          <a:off x="0" y="0"/>
          <a:ext cx="0" cy="0"/>
          <a:chOff x="0" y="0"/>
          <a:chExt cx="0" cy="0"/>
        </a:xfrm>
      </p:grpSpPr>
      <p:sp>
        <p:nvSpPr>
          <p:cNvPr id="42" name="Google Shape;42;p7"/>
          <p:cNvSpPr txBox="1"/>
          <p:nvPr>
            <p:ph type="title"/>
          </p:nvPr>
        </p:nvSpPr>
        <p:spPr>
          <a:xfrm>
            <a:off x="520712" y="569242"/>
            <a:ext cx="6520220" cy="206659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43" name="Google Shape;43;p7"/>
          <p:cNvSpPr txBox="1"/>
          <p:nvPr>
            <p:ph idx="1" type="body"/>
          </p:nvPr>
        </p:nvSpPr>
        <p:spPr>
          <a:xfrm>
            <a:off x="520713" y="2620980"/>
            <a:ext cx="3198096" cy="128450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825"/>
              </a:spcBef>
              <a:spcAft>
                <a:spcPts val="0"/>
              </a:spcAft>
              <a:buClr>
                <a:schemeClr val="dk1"/>
              </a:buClr>
              <a:buSzPts val="1985"/>
              <a:buNone/>
              <a:defRPr b="1" sz="1985"/>
            </a:lvl1pPr>
            <a:lvl2pPr indent="-228600" lvl="1" marL="914400" algn="l">
              <a:lnSpc>
                <a:spcPct val="90000"/>
              </a:lnSpc>
              <a:spcBef>
                <a:spcPts val="415"/>
              </a:spcBef>
              <a:spcAft>
                <a:spcPts val="0"/>
              </a:spcAft>
              <a:buClr>
                <a:schemeClr val="dk1"/>
              </a:buClr>
              <a:buSzPts val="1655"/>
              <a:buNone/>
              <a:defRPr b="1" sz="1654"/>
            </a:lvl2pPr>
            <a:lvl3pPr indent="-228600" lvl="2" marL="1371600" algn="l">
              <a:lnSpc>
                <a:spcPct val="90000"/>
              </a:lnSpc>
              <a:spcBef>
                <a:spcPts val="415"/>
              </a:spcBef>
              <a:spcAft>
                <a:spcPts val="0"/>
              </a:spcAft>
              <a:buClr>
                <a:schemeClr val="dk1"/>
              </a:buClr>
              <a:buSzPts val="1490"/>
              <a:buNone/>
              <a:defRPr b="1" sz="1490"/>
            </a:lvl3pPr>
            <a:lvl4pPr indent="-228600" lvl="3" marL="1828800" algn="l">
              <a:lnSpc>
                <a:spcPct val="90000"/>
              </a:lnSpc>
              <a:spcBef>
                <a:spcPts val="415"/>
              </a:spcBef>
              <a:spcAft>
                <a:spcPts val="0"/>
              </a:spcAft>
              <a:buClr>
                <a:schemeClr val="dk1"/>
              </a:buClr>
              <a:buSzPts val="1325"/>
              <a:buNone/>
              <a:defRPr b="1" sz="1325"/>
            </a:lvl4pPr>
            <a:lvl5pPr indent="-228600" lvl="4" marL="2286000" algn="l">
              <a:lnSpc>
                <a:spcPct val="90000"/>
              </a:lnSpc>
              <a:spcBef>
                <a:spcPts val="415"/>
              </a:spcBef>
              <a:spcAft>
                <a:spcPts val="0"/>
              </a:spcAft>
              <a:buClr>
                <a:schemeClr val="dk1"/>
              </a:buClr>
              <a:buSzPts val="1325"/>
              <a:buNone/>
              <a:defRPr b="1" sz="1325"/>
            </a:lvl5pPr>
            <a:lvl6pPr indent="-228600" lvl="5" marL="2743200" algn="l">
              <a:lnSpc>
                <a:spcPct val="90000"/>
              </a:lnSpc>
              <a:spcBef>
                <a:spcPts val="415"/>
              </a:spcBef>
              <a:spcAft>
                <a:spcPts val="0"/>
              </a:spcAft>
              <a:buClr>
                <a:schemeClr val="dk1"/>
              </a:buClr>
              <a:buSzPts val="1325"/>
              <a:buNone/>
              <a:defRPr b="1" sz="1325"/>
            </a:lvl6pPr>
            <a:lvl7pPr indent="-228600" lvl="6" marL="3200400" algn="l">
              <a:lnSpc>
                <a:spcPct val="90000"/>
              </a:lnSpc>
              <a:spcBef>
                <a:spcPts val="415"/>
              </a:spcBef>
              <a:spcAft>
                <a:spcPts val="0"/>
              </a:spcAft>
              <a:buClr>
                <a:schemeClr val="dk1"/>
              </a:buClr>
              <a:buSzPts val="1325"/>
              <a:buNone/>
              <a:defRPr b="1" sz="1325"/>
            </a:lvl7pPr>
            <a:lvl8pPr indent="-228600" lvl="7" marL="3657600" algn="l">
              <a:lnSpc>
                <a:spcPct val="90000"/>
              </a:lnSpc>
              <a:spcBef>
                <a:spcPts val="415"/>
              </a:spcBef>
              <a:spcAft>
                <a:spcPts val="0"/>
              </a:spcAft>
              <a:buClr>
                <a:schemeClr val="dk1"/>
              </a:buClr>
              <a:buSzPts val="1325"/>
              <a:buNone/>
              <a:defRPr b="1" sz="1325"/>
            </a:lvl8pPr>
            <a:lvl9pPr indent="-228600" lvl="8" marL="4114800" algn="l">
              <a:lnSpc>
                <a:spcPct val="90000"/>
              </a:lnSpc>
              <a:spcBef>
                <a:spcPts val="415"/>
              </a:spcBef>
              <a:spcAft>
                <a:spcPts val="0"/>
              </a:spcAft>
              <a:buClr>
                <a:schemeClr val="dk1"/>
              </a:buClr>
              <a:buSzPts val="1325"/>
              <a:buNone/>
              <a:defRPr b="1" sz="1325"/>
            </a:lvl9pPr>
          </a:lstStyle>
          <a:p/>
        </p:txBody>
      </p:sp>
      <p:sp>
        <p:nvSpPr>
          <p:cNvPr id="44" name="Google Shape;44;p7"/>
          <p:cNvSpPr txBox="1"/>
          <p:nvPr>
            <p:ph idx="2" type="body"/>
          </p:nvPr>
        </p:nvSpPr>
        <p:spPr>
          <a:xfrm>
            <a:off x="520713" y="3905482"/>
            <a:ext cx="3198096" cy="5744375"/>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825"/>
              </a:spcBef>
              <a:spcAft>
                <a:spcPts val="0"/>
              </a:spcAft>
              <a:buClr>
                <a:schemeClr val="dk1"/>
              </a:buClr>
              <a:buSzPts val="1800"/>
              <a:buChar char="•"/>
              <a:defRPr/>
            </a:lvl1pPr>
            <a:lvl2pPr indent="-342900" lvl="1" marL="914400" algn="l">
              <a:lnSpc>
                <a:spcPct val="90000"/>
              </a:lnSpc>
              <a:spcBef>
                <a:spcPts val="415"/>
              </a:spcBef>
              <a:spcAft>
                <a:spcPts val="0"/>
              </a:spcAft>
              <a:buClr>
                <a:schemeClr val="dk1"/>
              </a:buClr>
              <a:buSzPts val="1800"/>
              <a:buChar char="•"/>
              <a:defRPr/>
            </a:lvl2pPr>
            <a:lvl3pPr indent="-342900" lvl="2" marL="1371600" algn="l">
              <a:lnSpc>
                <a:spcPct val="90000"/>
              </a:lnSpc>
              <a:spcBef>
                <a:spcPts val="415"/>
              </a:spcBef>
              <a:spcAft>
                <a:spcPts val="0"/>
              </a:spcAft>
              <a:buClr>
                <a:schemeClr val="dk1"/>
              </a:buClr>
              <a:buSzPts val="1800"/>
              <a:buChar char="•"/>
              <a:defRPr/>
            </a:lvl3pPr>
            <a:lvl4pPr indent="-342900" lvl="3" marL="1828800" algn="l">
              <a:lnSpc>
                <a:spcPct val="90000"/>
              </a:lnSpc>
              <a:spcBef>
                <a:spcPts val="415"/>
              </a:spcBef>
              <a:spcAft>
                <a:spcPts val="0"/>
              </a:spcAft>
              <a:buClr>
                <a:schemeClr val="dk1"/>
              </a:buClr>
              <a:buSzPts val="1800"/>
              <a:buChar char="•"/>
              <a:defRPr/>
            </a:lvl4pPr>
            <a:lvl5pPr indent="-342900" lvl="4" marL="2286000" algn="l">
              <a:lnSpc>
                <a:spcPct val="90000"/>
              </a:lnSpc>
              <a:spcBef>
                <a:spcPts val="415"/>
              </a:spcBef>
              <a:spcAft>
                <a:spcPts val="0"/>
              </a:spcAft>
              <a:buClr>
                <a:schemeClr val="dk1"/>
              </a:buClr>
              <a:buSzPts val="1800"/>
              <a:buChar char="•"/>
              <a:defRPr/>
            </a:lvl5pPr>
            <a:lvl6pPr indent="-342900" lvl="5" marL="2743200" algn="l">
              <a:lnSpc>
                <a:spcPct val="90000"/>
              </a:lnSpc>
              <a:spcBef>
                <a:spcPts val="415"/>
              </a:spcBef>
              <a:spcAft>
                <a:spcPts val="0"/>
              </a:spcAft>
              <a:buClr>
                <a:schemeClr val="dk1"/>
              </a:buClr>
              <a:buSzPts val="1800"/>
              <a:buChar char="•"/>
              <a:defRPr/>
            </a:lvl6pPr>
            <a:lvl7pPr indent="-342900" lvl="6" marL="3200400" algn="l">
              <a:lnSpc>
                <a:spcPct val="90000"/>
              </a:lnSpc>
              <a:spcBef>
                <a:spcPts val="415"/>
              </a:spcBef>
              <a:spcAft>
                <a:spcPts val="0"/>
              </a:spcAft>
              <a:buClr>
                <a:schemeClr val="dk1"/>
              </a:buClr>
              <a:buSzPts val="1800"/>
              <a:buChar char="•"/>
              <a:defRPr/>
            </a:lvl7pPr>
            <a:lvl8pPr indent="-342900" lvl="7" marL="3657600" algn="l">
              <a:lnSpc>
                <a:spcPct val="90000"/>
              </a:lnSpc>
              <a:spcBef>
                <a:spcPts val="415"/>
              </a:spcBef>
              <a:spcAft>
                <a:spcPts val="0"/>
              </a:spcAft>
              <a:buClr>
                <a:schemeClr val="dk1"/>
              </a:buClr>
              <a:buSzPts val="1800"/>
              <a:buChar char="•"/>
              <a:defRPr/>
            </a:lvl8pPr>
            <a:lvl9pPr indent="-342900" lvl="8" marL="4114800" algn="l">
              <a:lnSpc>
                <a:spcPct val="90000"/>
              </a:lnSpc>
              <a:spcBef>
                <a:spcPts val="415"/>
              </a:spcBef>
              <a:spcAft>
                <a:spcPts val="0"/>
              </a:spcAft>
              <a:buClr>
                <a:schemeClr val="dk1"/>
              </a:buClr>
              <a:buSzPts val="1800"/>
              <a:buChar char="•"/>
              <a:defRPr/>
            </a:lvl9pPr>
          </a:lstStyle>
          <a:p/>
        </p:txBody>
      </p:sp>
      <p:sp>
        <p:nvSpPr>
          <p:cNvPr id="45" name="Google Shape;45;p7"/>
          <p:cNvSpPr txBox="1"/>
          <p:nvPr>
            <p:ph idx="3" type="body"/>
          </p:nvPr>
        </p:nvSpPr>
        <p:spPr>
          <a:xfrm>
            <a:off x="3827086" y="2620980"/>
            <a:ext cx="3213847" cy="128450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825"/>
              </a:spcBef>
              <a:spcAft>
                <a:spcPts val="0"/>
              </a:spcAft>
              <a:buClr>
                <a:schemeClr val="dk1"/>
              </a:buClr>
              <a:buSzPts val="1985"/>
              <a:buNone/>
              <a:defRPr b="1" sz="1985"/>
            </a:lvl1pPr>
            <a:lvl2pPr indent="-228600" lvl="1" marL="914400" algn="l">
              <a:lnSpc>
                <a:spcPct val="90000"/>
              </a:lnSpc>
              <a:spcBef>
                <a:spcPts val="415"/>
              </a:spcBef>
              <a:spcAft>
                <a:spcPts val="0"/>
              </a:spcAft>
              <a:buClr>
                <a:schemeClr val="dk1"/>
              </a:buClr>
              <a:buSzPts val="1655"/>
              <a:buNone/>
              <a:defRPr b="1" sz="1654"/>
            </a:lvl2pPr>
            <a:lvl3pPr indent="-228600" lvl="2" marL="1371600" algn="l">
              <a:lnSpc>
                <a:spcPct val="90000"/>
              </a:lnSpc>
              <a:spcBef>
                <a:spcPts val="415"/>
              </a:spcBef>
              <a:spcAft>
                <a:spcPts val="0"/>
              </a:spcAft>
              <a:buClr>
                <a:schemeClr val="dk1"/>
              </a:buClr>
              <a:buSzPts val="1490"/>
              <a:buNone/>
              <a:defRPr b="1" sz="1490"/>
            </a:lvl3pPr>
            <a:lvl4pPr indent="-228600" lvl="3" marL="1828800" algn="l">
              <a:lnSpc>
                <a:spcPct val="90000"/>
              </a:lnSpc>
              <a:spcBef>
                <a:spcPts val="415"/>
              </a:spcBef>
              <a:spcAft>
                <a:spcPts val="0"/>
              </a:spcAft>
              <a:buClr>
                <a:schemeClr val="dk1"/>
              </a:buClr>
              <a:buSzPts val="1325"/>
              <a:buNone/>
              <a:defRPr b="1" sz="1325"/>
            </a:lvl4pPr>
            <a:lvl5pPr indent="-228600" lvl="4" marL="2286000" algn="l">
              <a:lnSpc>
                <a:spcPct val="90000"/>
              </a:lnSpc>
              <a:spcBef>
                <a:spcPts val="415"/>
              </a:spcBef>
              <a:spcAft>
                <a:spcPts val="0"/>
              </a:spcAft>
              <a:buClr>
                <a:schemeClr val="dk1"/>
              </a:buClr>
              <a:buSzPts val="1325"/>
              <a:buNone/>
              <a:defRPr b="1" sz="1325"/>
            </a:lvl5pPr>
            <a:lvl6pPr indent="-228600" lvl="5" marL="2743200" algn="l">
              <a:lnSpc>
                <a:spcPct val="90000"/>
              </a:lnSpc>
              <a:spcBef>
                <a:spcPts val="415"/>
              </a:spcBef>
              <a:spcAft>
                <a:spcPts val="0"/>
              </a:spcAft>
              <a:buClr>
                <a:schemeClr val="dk1"/>
              </a:buClr>
              <a:buSzPts val="1325"/>
              <a:buNone/>
              <a:defRPr b="1" sz="1325"/>
            </a:lvl6pPr>
            <a:lvl7pPr indent="-228600" lvl="6" marL="3200400" algn="l">
              <a:lnSpc>
                <a:spcPct val="90000"/>
              </a:lnSpc>
              <a:spcBef>
                <a:spcPts val="415"/>
              </a:spcBef>
              <a:spcAft>
                <a:spcPts val="0"/>
              </a:spcAft>
              <a:buClr>
                <a:schemeClr val="dk1"/>
              </a:buClr>
              <a:buSzPts val="1325"/>
              <a:buNone/>
              <a:defRPr b="1" sz="1325"/>
            </a:lvl7pPr>
            <a:lvl8pPr indent="-228600" lvl="7" marL="3657600" algn="l">
              <a:lnSpc>
                <a:spcPct val="90000"/>
              </a:lnSpc>
              <a:spcBef>
                <a:spcPts val="415"/>
              </a:spcBef>
              <a:spcAft>
                <a:spcPts val="0"/>
              </a:spcAft>
              <a:buClr>
                <a:schemeClr val="dk1"/>
              </a:buClr>
              <a:buSzPts val="1325"/>
              <a:buNone/>
              <a:defRPr b="1" sz="1325"/>
            </a:lvl8pPr>
            <a:lvl9pPr indent="-228600" lvl="8" marL="4114800" algn="l">
              <a:lnSpc>
                <a:spcPct val="90000"/>
              </a:lnSpc>
              <a:spcBef>
                <a:spcPts val="415"/>
              </a:spcBef>
              <a:spcAft>
                <a:spcPts val="0"/>
              </a:spcAft>
              <a:buClr>
                <a:schemeClr val="dk1"/>
              </a:buClr>
              <a:buSzPts val="1325"/>
              <a:buNone/>
              <a:defRPr b="1" sz="1325"/>
            </a:lvl9pPr>
          </a:lstStyle>
          <a:p/>
        </p:txBody>
      </p:sp>
      <p:sp>
        <p:nvSpPr>
          <p:cNvPr id="46" name="Google Shape;46;p7"/>
          <p:cNvSpPr txBox="1"/>
          <p:nvPr>
            <p:ph idx="4" type="body"/>
          </p:nvPr>
        </p:nvSpPr>
        <p:spPr>
          <a:xfrm>
            <a:off x="3827086" y="3905482"/>
            <a:ext cx="3213847" cy="5744375"/>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825"/>
              </a:spcBef>
              <a:spcAft>
                <a:spcPts val="0"/>
              </a:spcAft>
              <a:buClr>
                <a:schemeClr val="dk1"/>
              </a:buClr>
              <a:buSzPts val="1800"/>
              <a:buChar char="•"/>
              <a:defRPr/>
            </a:lvl1pPr>
            <a:lvl2pPr indent="-342900" lvl="1" marL="914400" algn="l">
              <a:lnSpc>
                <a:spcPct val="90000"/>
              </a:lnSpc>
              <a:spcBef>
                <a:spcPts val="415"/>
              </a:spcBef>
              <a:spcAft>
                <a:spcPts val="0"/>
              </a:spcAft>
              <a:buClr>
                <a:schemeClr val="dk1"/>
              </a:buClr>
              <a:buSzPts val="1800"/>
              <a:buChar char="•"/>
              <a:defRPr/>
            </a:lvl2pPr>
            <a:lvl3pPr indent="-342900" lvl="2" marL="1371600" algn="l">
              <a:lnSpc>
                <a:spcPct val="90000"/>
              </a:lnSpc>
              <a:spcBef>
                <a:spcPts val="415"/>
              </a:spcBef>
              <a:spcAft>
                <a:spcPts val="0"/>
              </a:spcAft>
              <a:buClr>
                <a:schemeClr val="dk1"/>
              </a:buClr>
              <a:buSzPts val="1800"/>
              <a:buChar char="•"/>
              <a:defRPr/>
            </a:lvl3pPr>
            <a:lvl4pPr indent="-342900" lvl="3" marL="1828800" algn="l">
              <a:lnSpc>
                <a:spcPct val="90000"/>
              </a:lnSpc>
              <a:spcBef>
                <a:spcPts val="415"/>
              </a:spcBef>
              <a:spcAft>
                <a:spcPts val="0"/>
              </a:spcAft>
              <a:buClr>
                <a:schemeClr val="dk1"/>
              </a:buClr>
              <a:buSzPts val="1800"/>
              <a:buChar char="•"/>
              <a:defRPr/>
            </a:lvl4pPr>
            <a:lvl5pPr indent="-342900" lvl="4" marL="2286000" algn="l">
              <a:lnSpc>
                <a:spcPct val="90000"/>
              </a:lnSpc>
              <a:spcBef>
                <a:spcPts val="415"/>
              </a:spcBef>
              <a:spcAft>
                <a:spcPts val="0"/>
              </a:spcAft>
              <a:buClr>
                <a:schemeClr val="dk1"/>
              </a:buClr>
              <a:buSzPts val="1800"/>
              <a:buChar char="•"/>
              <a:defRPr/>
            </a:lvl5pPr>
            <a:lvl6pPr indent="-342900" lvl="5" marL="2743200" algn="l">
              <a:lnSpc>
                <a:spcPct val="90000"/>
              </a:lnSpc>
              <a:spcBef>
                <a:spcPts val="415"/>
              </a:spcBef>
              <a:spcAft>
                <a:spcPts val="0"/>
              </a:spcAft>
              <a:buClr>
                <a:schemeClr val="dk1"/>
              </a:buClr>
              <a:buSzPts val="1800"/>
              <a:buChar char="•"/>
              <a:defRPr/>
            </a:lvl6pPr>
            <a:lvl7pPr indent="-342900" lvl="6" marL="3200400" algn="l">
              <a:lnSpc>
                <a:spcPct val="90000"/>
              </a:lnSpc>
              <a:spcBef>
                <a:spcPts val="415"/>
              </a:spcBef>
              <a:spcAft>
                <a:spcPts val="0"/>
              </a:spcAft>
              <a:buClr>
                <a:schemeClr val="dk1"/>
              </a:buClr>
              <a:buSzPts val="1800"/>
              <a:buChar char="•"/>
              <a:defRPr/>
            </a:lvl7pPr>
            <a:lvl8pPr indent="-342900" lvl="7" marL="3657600" algn="l">
              <a:lnSpc>
                <a:spcPct val="90000"/>
              </a:lnSpc>
              <a:spcBef>
                <a:spcPts val="415"/>
              </a:spcBef>
              <a:spcAft>
                <a:spcPts val="0"/>
              </a:spcAft>
              <a:buClr>
                <a:schemeClr val="dk1"/>
              </a:buClr>
              <a:buSzPts val="1800"/>
              <a:buChar char="•"/>
              <a:defRPr/>
            </a:lvl8pPr>
            <a:lvl9pPr indent="-342900" lvl="8" marL="4114800" algn="l">
              <a:lnSpc>
                <a:spcPct val="90000"/>
              </a:lnSpc>
              <a:spcBef>
                <a:spcPts val="415"/>
              </a:spcBef>
              <a:spcAft>
                <a:spcPts val="0"/>
              </a:spcAft>
              <a:buClr>
                <a:schemeClr val="dk1"/>
              </a:buClr>
              <a:buSzPts val="1800"/>
              <a:buChar char="•"/>
              <a:defRPr/>
            </a:lvl9pPr>
          </a:lstStyle>
          <a:p/>
        </p:txBody>
      </p:sp>
      <p:sp>
        <p:nvSpPr>
          <p:cNvPr id="47" name="Google Shape;47;p7"/>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48" name="Google Shape;48;p7"/>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49" name="Google Shape;49;p7"/>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mente título" type="titleOnly">
  <p:cSld name="TITLE_ONLY">
    <p:spTree>
      <p:nvGrpSpPr>
        <p:cNvPr id="50" name="Shape 50"/>
        <p:cNvGrpSpPr/>
        <p:nvPr/>
      </p:nvGrpSpPr>
      <p:grpSpPr>
        <a:xfrm>
          <a:off x="0" y="0"/>
          <a:ext cx="0" cy="0"/>
          <a:chOff x="0" y="0"/>
          <a:chExt cx="0" cy="0"/>
        </a:xfrm>
      </p:grpSpPr>
      <p:sp>
        <p:nvSpPr>
          <p:cNvPr id="51" name="Google Shape;51;p8"/>
          <p:cNvSpPr txBox="1"/>
          <p:nvPr>
            <p:ph type="title"/>
          </p:nvPr>
        </p:nvSpPr>
        <p:spPr>
          <a:xfrm>
            <a:off x="519113" y="569913"/>
            <a:ext cx="6521450" cy="2065337"/>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52" name="Google Shape;52;p8"/>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53" name="Google Shape;53;p8"/>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54" name="Google Shape;54;p8"/>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m branco" type="blank">
  <p:cSld name="BLANK">
    <p:spTree>
      <p:nvGrpSpPr>
        <p:cNvPr id="55" name="Shape 55"/>
        <p:cNvGrpSpPr/>
        <p:nvPr/>
      </p:nvGrpSpPr>
      <p:grpSpPr>
        <a:xfrm>
          <a:off x="0" y="0"/>
          <a:ext cx="0" cy="0"/>
          <a:chOff x="0" y="0"/>
          <a:chExt cx="0" cy="0"/>
        </a:xfrm>
      </p:grpSpPr>
      <p:sp>
        <p:nvSpPr>
          <p:cNvPr id="56" name="Google Shape;56;p9"/>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57" name="Google Shape;57;p9"/>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58" name="Google Shape;58;p9"/>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údo com Legenda" type="objTx">
  <p:cSld name="OBJECT_WITH_CAPTION_TEXT">
    <p:spTree>
      <p:nvGrpSpPr>
        <p:cNvPr id="59" name="Shape 59"/>
        <p:cNvGrpSpPr/>
        <p:nvPr/>
      </p:nvGrpSpPr>
      <p:grpSpPr>
        <a:xfrm>
          <a:off x="0" y="0"/>
          <a:ext cx="0" cy="0"/>
          <a:chOff x="0" y="0"/>
          <a:chExt cx="0" cy="0"/>
        </a:xfrm>
      </p:grpSpPr>
      <p:sp>
        <p:nvSpPr>
          <p:cNvPr id="60" name="Google Shape;60;p10"/>
          <p:cNvSpPr txBox="1"/>
          <p:nvPr>
            <p:ph type="title"/>
          </p:nvPr>
        </p:nvSpPr>
        <p:spPr>
          <a:xfrm>
            <a:off x="520712" y="712788"/>
            <a:ext cx="2438192" cy="2494756"/>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sz="2645"/>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61" name="Google Shape;61;p10"/>
          <p:cNvSpPr txBox="1"/>
          <p:nvPr>
            <p:ph idx="1" type="body"/>
          </p:nvPr>
        </p:nvSpPr>
        <p:spPr>
          <a:xfrm>
            <a:off x="3213847" y="1539425"/>
            <a:ext cx="3827085" cy="7598117"/>
          </a:xfrm>
          <a:prstGeom prst="rect">
            <a:avLst/>
          </a:prstGeom>
          <a:noFill/>
          <a:ln>
            <a:noFill/>
          </a:ln>
        </p:spPr>
        <p:txBody>
          <a:bodyPr anchorCtr="0" anchor="t" bIns="45700" lIns="91425" spcFirstLastPara="1" rIns="91425" wrap="square" tIns="45700">
            <a:noAutofit/>
          </a:bodyPr>
          <a:lstStyle>
            <a:lvl1pPr indent="-396557" lvl="0" marL="457200" algn="l">
              <a:lnSpc>
                <a:spcPct val="90000"/>
              </a:lnSpc>
              <a:spcBef>
                <a:spcPts val="825"/>
              </a:spcBef>
              <a:spcAft>
                <a:spcPts val="0"/>
              </a:spcAft>
              <a:buClr>
                <a:schemeClr val="dk1"/>
              </a:buClr>
              <a:buSzPts val="2645"/>
              <a:buChar char="•"/>
              <a:defRPr sz="2645"/>
            </a:lvl1pPr>
            <a:lvl2pPr indent="-375602" lvl="1" marL="914400" algn="l">
              <a:lnSpc>
                <a:spcPct val="90000"/>
              </a:lnSpc>
              <a:spcBef>
                <a:spcPts val="415"/>
              </a:spcBef>
              <a:spcAft>
                <a:spcPts val="0"/>
              </a:spcAft>
              <a:buClr>
                <a:schemeClr val="dk1"/>
              </a:buClr>
              <a:buSzPts val="2315"/>
              <a:buChar char="•"/>
              <a:defRPr sz="2315"/>
            </a:lvl2pPr>
            <a:lvl3pPr indent="-354647" lvl="2" marL="1371600" algn="l">
              <a:lnSpc>
                <a:spcPct val="90000"/>
              </a:lnSpc>
              <a:spcBef>
                <a:spcPts val="415"/>
              </a:spcBef>
              <a:spcAft>
                <a:spcPts val="0"/>
              </a:spcAft>
              <a:buClr>
                <a:schemeClr val="dk1"/>
              </a:buClr>
              <a:buSzPts val="1985"/>
              <a:buChar char="•"/>
              <a:defRPr sz="1985"/>
            </a:lvl3pPr>
            <a:lvl4pPr indent="-333692" lvl="3" marL="1828800" algn="l">
              <a:lnSpc>
                <a:spcPct val="90000"/>
              </a:lnSpc>
              <a:spcBef>
                <a:spcPts val="415"/>
              </a:spcBef>
              <a:spcAft>
                <a:spcPts val="0"/>
              </a:spcAft>
              <a:buClr>
                <a:schemeClr val="dk1"/>
              </a:buClr>
              <a:buSzPts val="1655"/>
              <a:buChar char="•"/>
              <a:defRPr sz="1654"/>
            </a:lvl4pPr>
            <a:lvl5pPr indent="-333692" lvl="4" marL="2286000" algn="l">
              <a:lnSpc>
                <a:spcPct val="90000"/>
              </a:lnSpc>
              <a:spcBef>
                <a:spcPts val="415"/>
              </a:spcBef>
              <a:spcAft>
                <a:spcPts val="0"/>
              </a:spcAft>
              <a:buClr>
                <a:schemeClr val="dk1"/>
              </a:buClr>
              <a:buSzPts val="1655"/>
              <a:buChar char="•"/>
              <a:defRPr sz="1654"/>
            </a:lvl5pPr>
            <a:lvl6pPr indent="-333692" lvl="5" marL="2743200" algn="l">
              <a:lnSpc>
                <a:spcPct val="90000"/>
              </a:lnSpc>
              <a:spcBef>
                <a:spcPts val="415"/>
              </a:spcBef>
              <a:spcAft>
                <a:spcPts val="0"/>
              </a:spcAft>
              <a:buClr>
                <a:schemeClr val="dk1"/>
              </a:buClr>
              <a:buSzPts val="1655"/>
              <a:buChar char="•"/>
              <a:defRPr sz="1654"/>
            </a:lvl6pPr>
            <a:lvl7pPr indent="-333692" lvl="6" marL="3200400" algn="l">
              <a:lnSpc>
                <a:spcPct val="90000"/>
              </a:lnSpc>
              <a:spcBef>
                <a:spcPts val="415"/>
              </a:spcBef>
              <a:spcAft>
                <a:spcPts val="0"/>
              </a:spcAft>
              <a:buClr>
                <a:schemeClr val="dk1"/>
              </a:buClr>
              <a:buSzPts val="1655"/>
              <a:buChar char="•"/>
              <a:defRPr sz="1654"/>
            </a:lvl7pPr>
            <a:lvl8pPr indent="-333692" lvl="7" marL="3657600" algn="l">
              <a:lnSpc>
                <a:spcPct val="90000"/>
              </a:lnSpc>
              <a:spcBef>
                <a:spcPts val="415"/>
              </a:spcBef>
              <a:spcAft>
                <a:spcPts val="0"/>
              </a:spcAft>
              <a:buClr>
                <a:schemeClr val="dk1"/>
              </a:buClr>
              <a:buSzPts val="1655"/>
              <a:buChar char="•"/>
              <a:defRPr sz="1654"/>
            </a:lvl8pPr>
            <a:lvl9pPr indent="-333692" lvl="8" marL="4114800" algn="l">
              <a:lnSpc>
                <a:spcPct val="90000"/>
              </a:lnSpc>
              <a:spcBef>
                <a:spcPts val="415"/>
              </a:spcBef>
              <a:spcAft>
                <a:spcPts val="0"/>
              </a:spcAft>
              <a:buClr>
                <a:schemeClr val="dk1"/>
              </a:buClr>
              <a:buSzPts val="1655"/>
              <a:buChar char="•"/>
              <a:defRPr sz="1654"/>
            </a:lvl9pPr>
          </a:lstStyle>
          <a:p/>
        </p:txBody>
      </p:sp>
      <p:sp>
        <p:nvSpPr>
          <p:cNvPr id="62" name="Google Shape;62;p10"/>
          <p:cNvSpPr txBox="1"/>
          <p:nvPr>
            <p:ph idx="2" type="body"/>
          </p:nvPr>
        </p:nvSpPr>
        <p:spPr>
          <a:xfrm>
            <a:off x="520712" y="3207544"/>
            <a:ext cx="2438192" cy="5942372"/>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825"/>
              </a:spcBef>
              <a:spcAft>
                <a:spcPts val="0"/>
              </a:spcAft>
              <a:buClr>
                <a:schemeClr val="dk1"/>
              </a:buClr>
              <a:buSzPts val="1325"/>
              <a:buNone/>
              <a:defRPr sz="1325"/>
            </a:lvl1pPr>
            <a:lvl2pPr indent="-228600" lvl="1" marL="914400" algn="l">
              <a:lnSpc>
                <a:spcPct val="90000"/>
              </a:lnSpc>
              <a:spcBef>
                <a:spcPts val="415"/>
              </a:spcBef>
              <a:spcAft>
                <a:spcPts val="0"/>
              </a:spcAft>
              <a:buClr>
                <a:schemeClr val="dk1"/>
              </a:buClr>
              <a:buSzPts val="1155"/>
              <a:buNone/>
              <a:defRPr sz="1155"/>
            </a:lvl2pPr>
            <a:lvl3pPr indent="-228600" lvl="2" marL="1371600" algn="l">
              <a:lnSpc>
                <a:spcPct val="90000"/>
              </a:lnSpc>
              <a:spcBef>
                <a:spcPts val="415"/>
              </a:spcBef>
              <a:spcAft>
                <a:spcPts val="0"/>
              </a:spcAft>
              <a:buClr>
                <a:schemeClr val="dk1"/>
              </a:buClr>
              <a:buSzPts val="990"/>
              <a:buNone/>
              <a:defRPr sz="989"/>
            </a:lvl3pPr>
            <a:lvl4pPr indent="-228600" lvl="3" marL="1828800" algn="l">
              <a:lnSpc>
                <a:spcPct val="90000"/>
              </a:lnSpc>
              <a:spcBef>
                <a:spcPts val="415"/>
              </a:spcBef>
              <a:spcAft>
                <a:spcPts val="0"/>
              </a:spcAft>
              <a:buClr>
                <a:schemeClr val="dk1"/>
              </a:buClr>
              <a:buSzPts val="825"/>
              <a:buNone/>
              <a:defRPr sz="825"/>
            </a:lvl4pPr>
            <a:lvl5pPr indent="-228600" lvl="4" marL="2286000" algn="l">
              <a:lnSpc>
                <a:spcPct val="90000"/>
              </a:lnSpc>
              <a:spcBef>
                <a:spcPts val="415"/>
              </a:spcBef>
              <a:spcAft>
                <a:spcPts val="0"/>
              </a:spcAft>
              <a:buClr>
                <a:schemeClr val="dk1"/>
              </a:buClr>
              <a:buSzPts val="825"/>
              <a:buNone/>
              <a:defRPr sz="825"/>
            </a:lvl5pPr>
            <a:lvl6pPr indent="-228600" lvl="5" marL="2743200" algn="l">
              <a:lnSpc>
                <a:spcPct val="90000"/>
              </a:lnSpc>
              <a:spcBef>
                <a:spcPts val="415"/>
              </a:spcBef>
              <a:spcAft>
                <a:spcPts val="0"/>
              </a:spcAft>
              <a:buClr>
                <a:schemeClr val="dk1"/>
              </a:buClr>
              <a:buSzPts val="825"/>
              <a:buNone/>
              <a:defRPr sz="825"/>
            </a:lvl6pPr>
            <a:lvl7pPr indent="-228600" lvl="6" marL="3200400" algn="l">
              <a:lnSpc>
                <a:spcPct val="90000"/>
              </a:lnSpc>
              <a:spcBef>
                <a:spcPts val="415"/>
              </a:spcBef>
              <a:spcAft>
                <a:spcPts val="0"/>
              </a:spcAft>
              <a:buClr>
                <a:schemeClr val="dk1"/>
              </a:buClr>
              <a:buSzPts val="825"/>
              <a:buNone/>
              <a:defRPr sz="825"/>
            </a:lvl7pPr>
            <a:lvl8pPr indent="-228600" lvl="7" marL="3657600" algn="l">
              <a:lnSpc>
                <a:spcPct val="90000"/>
              </a:lnSpc>
              <a:spcBef>
                <a:spcPts val="415"/>
              </a:spcBef>
              <a:spcAft>
                <a:spcPts val="0"/>
              </a:spcAft>
              <a:buClr>
                <a:schemeClr val="dk1"/>
              </a:buClr>
              <a:buSzPts val="825"/>
              <a:buNone/>
              <a:defRPr sz="825"/>
            </a:lvl8pPr>
            <a:lvl9pPr indent="-228600" lvl="8" marL="4114800" algn="l">
              <a:lnSpc>
                <a:spcPct val="90000"/>
              </a:lnSpc>
              <a:spcBef>
                <a:spcPts val="415"/>
              </a:spcBef>
              <a:spcAft>
                <a:spcPts val="0"/>
              </a:spcAft>
              <a:buClr>
                <a:schemeClr val="dk1"/>
              </a:buClr>
              <a:buSzPts val="825"/>
              <a:buNone/>
              <a:defRPr sz="825"/>
            </a:lvl9pPr>
          </a:lstStyle>
          <a:p/>
        </p:txBody>
      </p:sp>
      <p:sp>
        <p:nvSpPr>
          <p:cNvPr id="63" name="Google Shape;63;p10"/>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64" name="Google Shape;64;p10"/>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65" name="Google Shape;65;p10"/>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m com Legenda" type="picTx">
  <p:cSld name="PICTURE_WITH_CAPTION_TEXT">
    <p:spTree>
      <p:nvGrpSpPr>
        <p:cNvPr id="66" name="Shape 66"/>
        <p:cNvGrpSpPr/>
        <p:nvPr/>
      </p:nvGrpSpPr>
      <p:grpSpPr>
        <a:xfrm>
          <a:off x="0" y="0"/>
          <a:ext cx="0" cy="0"/>
          <a:chOff x="0" y="0"/>
          <a:chExt cx="0" cy="0"/>
        </a:xfrm>
      </p:grpSpPr>
      <p:sp>
        <p:nvSpPr>
          <p:cNvPr id="67" name="Google Shape;67;p11"/>
          <p:cNvSpPr txBox="1"/>
          <p:nvPr>
            <p:ph type="title"/>
          </p:nvPr>
        </p:nvSpPr>
        <p:spPr>
          <a:xfrm>
            <a:off x="520712" y="712788"/>
            <a:ext cx="2438192" cy="2494756"/>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sz="2645"/>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68" name="Google Shape;68;p11"/>
          <p:cNvSpPr/>
          <p:nvPr>
            <p:ph idx="2" type="pic"/>
          </p:nvPr>
        </p:nvSpPr>
        <p:spPr>
          <a:xfrm>
            <a:off x="3213847" y="1539425"/>
            <a:ext cx="3827085" cy="7598117"/>
          </a:xfrm>
          <a:prstGeom prst="rect">
            <a:avLst/>
          </a:prstGeom>
          <a:noFill/>
          <a:ln>
            <a:noFill/>
          </a:ln>
        </p:spPr>
      </p:sp>
      <p:sp>
        <p:nvSpPr>
          <p:cNvPr id="69" name="Google Shape;69;p11"/>
          <p:cNvSpPr txBox="1"/>
          <p:nvPr>
            <p:ph idx="1" type="body"/>
          </p:nvPr>
        </p:nvSpPr>
        <p:spPr>
          <a:xfrm>
            <a:off x="520712" y="3207544"/>
            <a:ext cx="2438192" cy="5942372"/>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825"/>
              </a:spcBef>
              <a:spcAft>
                <a:spcPts val="0"/>
              </a:spcAft>
              <a:buClr>
                <a:schemeClr val="dk1"/>
              </a:buClr>
              <a:buSzPts val="1325"/>
              <a:buNone/>
              <a:defRPr sz="1325"/>
            </a:lvl1pPr>
            <a:lvl2pPr indent="-228600" lvl="1" marL="914400" algn="l">
              <a:lnSpc>
                <a:spcPct val="90000"/>
              </a:lnSpc>
              <a:spcBef>
                <a:spcPts val="415"/>
              </a:spcBef>
              <a:spcAft>
                <a:spcPts val="0"/>
              </a:spcAft>
              <a:buClr>
                <a:schemeClr val="dk1"/>
              </a:buClr>
              <a:buSzPts val="1155"/>
              <a:buNone/>
              <a:defRPr sz="1155"/>
            </a:lvl2pPr>
            <a:lvl3pPr indent="-228600" lvl="2" marL="1371600" algn="l">
              <a:lnSpc>
                <a:spcPct val="90000"/>
              </a:lnSpc>
              <a:spcBef>
                <a:spcPts val="415"/>
              </a:spcBef>
              <a:spcAft>
                <a:spcPts val="0"/>
              </a:spcAft>
              <a:buClr>
                <a:schemeClr val="dk1"/>
              </a:buClr>
              <a:buSzPts val="990"/>
              <a:buNone/>
              <a:defRPr sz="989"/>
            </a:lvl3pPr>
            <a:lvl4pPr indent="-228600" lvl="3" marL="1828800" algn="l">
              <a:lnSpc>
                <a:spcPct val="90000"/>
              </a:lnSpc>
              <a:spcBef>
                <a:spcPts val="415"/>
              </a:spcBef>
              <a:spcAft>
                <a:spcPts val="0"/>
              </a:spcAft>
              <a:buClr>
                <a:schemeClr val="dk1"/>
              </a:buClr>
              <a:buSzPts val="825"/>
              <a:buNone/>
              <a:defRPr sz="825"/>
            </a:lvl4pPr>
            <a:lvl5pPr indent="-228600" lvl="4" marL="2286000" algn="l">
              <a:lnSpc>
                <a:spcPct val="90000"/>
              </a:lnSpc>
              <a:spcBef>
                <a:spcPts val="415"/>
              </a:spcBef>
              <a:spcAft>
                <a:spcPts val="0"/>
              </a:spcAft>
              <a:buClr>
                <a:schemeClr val="dk1"/>
              </a:buClr>
              <a:buSzPts val="825"/>
              <a:buNone/>
              <a:defRPr sz="825"/>
            </a:lvl5pPr>
            <a:lvl6pPr indent="-228600" lvl="5" marL="2743200" algn="l">
              <a:lnSpc>
                <a:spcPct val="90000"/>
              </a:lnSpc>
              <a:spcBef>
                <a:spcPts val="415"/>
              </a:spcBef>
              <a:spcAft>
                <a:spcPts val="0"/>
              </a:spcAft>
              <a:buClr>
                <a:schemeClr val="dk1"/>
              </a:buClr>
              <a:buSzPts val="825"/>
              <a:buNone/>
              <a:defRPr sz="825"/>
            </a:lvl6pPr>
            <a:lvl7pPr indent="-228600" lvl="6" marL="3200400" algn="l">
              <a:lnSpc>
                <a:spcPct val="90000"/>
              </a:lnSpc>
              <a:spcBef>
                <a:spcPts val="415"/>
              </a:spcBef>
              <a:spcAft>
                <a:spcPts val="0"/>
              </a:spcAft>
              <a:buClr>
                <a:schemeClr val="dk1"/>
              </a:buClr>
              <a:buSzPts val="825"/>
              <a:buNone/>
              <a:defRPr sz="825"/>
            </a:lvl7pPr>
            <a:lvl8pPr indent="-228600" lvl="7" marL="3657600" algn="l">
              <a:lnSpc>
                <a:spcPct val="90000"/>
              </a:lnSpc>
              <a:spcBef>
                <a:spcPts val="415"/>
              </a:spcBef>
              <a:spcAft>
                <a:spcPts val="0"/>
              </a:spcAft>
              <a:buClr>
                <a:schemeClr val="dk1"/>
              </a:buClr>
              <a:buSzPts val="825"/>
              <a:buNone/>
              <a:defRPr sz="825"/>
            </a:lvl8pPr>
            <a:lvl9pPr indent="-228600" lvl="8" marL="4114800" algn="l">
              <a:lnSpc>
                <a:spcPct val="90000"/>
              </a:lnSpc>
              <a:spcBef>
                <a:spcPts val="415"/>
              </a:spcBef>
              <a:spcAft>
                <a:spcPts val="0"/>
              </a:spcAft>
              <a:buClr>
                <a:schemeClr val="dk1"/>
              </a:buClr>
              <a:buSzPts val="825"/>
              <a:buNone/>
              <a:defRPr sz="825"/>
            </a:lvl9pPr>
          </a:lstStyle>
          <a:p/>
        </p:txBody>
      </p:sp>
      <p:sp>
        <p:nvSpPr>
          <p:cNvPr id="70" name="Google Shape;70;p11"/>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71" name="Google Shape;71;p11"/>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72" name="Google Shape;72;p11"/>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0" name="Shape 10"/>
        <p:cNvGrpSpPr/>
        <p:nvPr/>
      </p:nvGrpSpPr>
      <p:grpSpPr>
        <a:xfrm>
          <a:off x="0" y="0"/>
          <a:ext cx="0" cy="0"/>
          <a:chOff x="0" y="0"/>
          <a:chExt cx="0" cy="0"/>
        </a:xfrm>
      </p:grpSpPr>
      <p:sp>
        <p:nvSpPr>
          <p:cNvPr id="11" name="Google Shape;11;p2"/>
          <p:cNvSpPr txBox="1"/>
          <p:nvPr>
            <p:ph type="title"/>
          </p:nvPr>
        </p:nvSpPr>
        <p:spPr>
          <a:xfrm>
            <a:off x="519113" y="569913"/>
            <a:ext cx="6521450" cy="2065337"/>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1pPr>
            <a:lvl2pPr lvl="1"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2pPr>
            <a:lvl3pPr lvl="2"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3pPr>
            <a:lvl4pPr lvl="3"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4pPr>
            <a:lvl5pPr lvl="4"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5pPr>
            <a:lvl6pPr lvl="5"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6pPr>
            <a:lvl7pPr lvl="6"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7pPr>
            <a:lvl8pPr lvl="7"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8pPr>
            <a:lvl9pPr lvl="8"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9pPr>
          </a:lstStyle>
          <a:p/>
        </p:txBody>
      </p:sp>
      <p:sp>
        <p:nvSpPr>
          <p:cNvPr id="12" name="Google Shape;12;p2"/>
          <p:cNvSpPr txBox="1"/>
          <p:nvPr>
            <p:ph idx="1" type="body"/>
          </p:nvPr>
        </p:nvSpPr>
        <p:spPr>
          <a:xfrm>
            <a:off x="519113" y="2846388"/>
            <a:ext cx="6521450" cy="6783387"/>
          </a:xfrm>
          <a:prstGeom prst="rect">
            <a:avLst/>
          </a:prstGeom>
          <a:noFill/>
          <a:ln>
            <a:noFill/>
          </a:ln>
        </p:spPr>
        <p:txBody>
          <a:bodyPr anchorCtr="0" anchor="t" bIns="45700" lIns="91425" spcFirstLastPara="1" rIns="91425" wrap="square" tIns="45700">
            <a:noAutofit/>
          </a:bodyPr>
          <a:lstStyle>
            <a:lvl1pPr indent="-374650" lvl="0" marL="457200" marR="0" rtl="0" algn="l">
              <a:lnSpc>
                <a:spcPct val="90000"/>
              </a:lnSpc>
              <a:spcBef>
                <a:spcPts val="825"/>
              </a:spcBef>
              <a:spcAft>
                <a:spcPts val="0"/>
              </a:spcAft>
              <a:buClr>
                <a:schemeClr val="dk1"/>
              </a:buClr>
              <a:buSzPts val="2300"/>
              <a:buFont typeface="Arial"/>
              <a:buChar char="•"/>
              <a:defRPr b="0" i="0" sz="2300" u="none" cap="none" strike="noStrike">
                <a:solidFill>
                  <a:schemeClr val="dk1"/>
                </a:solidFill>
                <a:latin typeface="Calibri"/>
                <a:ea typeface="Calibri"/>
                <a:cs typeface="Calibri"/>
                <a:sym typeface="Calibri"/>
              </a:defRPr>
            </a:lvl1pPr>
            <a:lvl2pPr indent="-349250" lvl="1" marL="914400" marR="0" rtl="0" algn="l">
              <a:lnSpc>
                <a:spcPct val="90000"/>
              </a:lnSpc>
              <a:spcBef>
                <a:spcPts val="415"/>
              </a:spcBef>
              <a:spcAft>
                <a:spcPts val="0"/>
              </a:spcAft>
              <a:buClr>
                <a:schemeClr val="dk1"/>
              </a:buClr>
              <a:buSzPts val="1900"/>
              <a:buFont typeface="Arial"/>
              <a:buChar char="•"/>
              <a:defRPr b="0" i="0" sz="1900" u="none" cap="none" strike="noStrike">
                <a:solidFill>
                  <a:schemeClr val="dk1"/>
                </a:solidFill>
                <a:latin typeface="Calibri"/>
                <a:ea typeface="Calibri"/>
                <a:cs typeface="Calibri"/>
                <a:sym typeface="Calibri"/>
              </a:defRPr>
            </a:lvl2pPr>
            <a:lvl3pPr indent="-330200" lvl="2" marL="1371600" marR="0" rtl="0" algn="l">
              <a:lnSpc>
                <a:spcPct val="90000"/>
              </a:lnSpc>
              <a:spcBef>
                <a:spcPts val="415"/>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3pPr>
            <a:lvl4pPr indent="-317500" lvl="3" marL="1828800" marR="0" rtl="0" algn="l">
              <a:lnSpc>
                <a:spcPct val="90000"/>
              </a:lnSpc>
              <a:spcBef>
                <a:spcPts val="415"/>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4pPr>
            <a:lvl5pPr indent="-317500" lvl="4" marL="2286000" marR="0" rtl="0" algn="l">
              <a:lnSpc>
                <a:spcPct val="90000"/>
              </a:lnSpc>
              <a:spcBef>
                <a:spcPts val="415"/>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5pPr>
            <a:lvl6pPr indent="-323214" lvl="5" marL="2743200" marR="0" rtl="0" algn="l">
              <a:lnSpc>
                <a:spcPct val="90000"/>
              </a:lnSpc>
              <a:spcBef>
                <a:spcPts val="415"/>
              </a:spcBef>
              <a:spcAft>
                <a:spcPts val="0"/>
              </a:spcAft>
              <a:buClr>
                <a:schemeClr val="dk1"/>
              </a:buClr>
              <a:buSzPts val="1490"/>
              <a:buFont typeface="Arial"/>
              <a:buChar char="•"/>
              <a:defRPr b="0" i="0" sz="1490" u="none" cap="none" strike="noStrike">
                <a:solidFill>
                  <a:schemeClr val="dk1"/>
                </a:solidFill>
                <a:latin typeface="Calibri"/>
                <a:ea typeface="Calibri"/>
                <a:cs typeface="Calibri"/>
                <a:sym typeface="Calibri"/>
              </a:defRPr>
            </a:lvl6pPr>
            <a:lvl7pPr indent="-323214" lvl="6" marL="3200400" marR="0" rtl="0" algn="l">
              <a:lnSpc>
                <a:spcPct val="90000"/>
              </a:lnSpc>
              <a:spcBef>
                <a:spcPts val="415"/>
              </a:spcBef>
              <a:spcAft>
                <a:spcPts val="0"/>
              </a:spcAft>
              <a:buClr>
                <a:schemeClr val="dk1"/>
              </a:buClr>
              <a:buSzPts val="1490"/>
              <a:buFont typeface="Arial"/>
              <a:buChar char="•"/>
              <a:defRPr b="0" i="0" sz="1490" u="none" cap="none" strike="noStrike">
                <a:solidFill>
                  <a:schemeClr val="dk1"/>
                </a:solidFill>
                <a:latin typeface="Calibri"/>
                <a:ea typeface="Calibri"/>
                <a:cs typeface="Calibri"/>
                <a:sym typeface="Calibri"/>
              </a:defRPr>
            </a:lvl7pPr>
            <a:lvl8pPr indent="-323215" lvl="7" marL="3657600" marR="0" rtl="0" algn="l">
              <a:lnSpc>
                <a:spcPct val="90000"/>
              </a:lnSpc>
              <a:spcBef>
                <a:spcPts val="415"/>
              </a:spcBef>
              <a:spcAft>
                <a:spcPts val="0"/>
              </a:spcAft>
              <a:buClr>
                <a:schemeClr val="dk1"/>
              </a:buClr>
              <a:buSzPts val="1490"/>
              <a:buFont typeface="Arial"/>
              <a:buChar char="•"/>
              <a:defRPr b="0" i="0" sz="1490" u="none" cap="none" strike="noStrike">
                <a:solidFill>
                  <a:schemeClr val="dk1"/>
                </a:solidFill>
                <a:latin typeface="Calibri"/>
                <a:ea typeface="Calibri"/>
                <a:cs typeface="Calibri"/>
                <a:sym typeface="Calibri"/>
              </a:defRPr>
            </a:lvl8pPr>
            <a:lvl9pPr indent="-323215" lvl="8" marL="4114800" marR="0" rtl="0" algn="l">
              <a:lnSpc>
                <a:spcPct val="90000"/>
              </a:lnSpc>
              <a:spcBef>
                <a:spcPts val="415"/>
              </a:spcBef>
              <a:spcAft>
                <a:spcPts val="0"/>
              </a:spcAft>
              <a:buClr>
                <a:schemeClr val="dk1"/>
              </a:buClr>
              <a:buSzPts val="1490"/>
              <a:buFont typeface="Arial"/>
              <a:buChar char="•"/>
              <a:defRPr b="0" i="0" sz="1490" u="none" cap="none" strike="noStrike">
                <a:solidFill>
                  <a:schemeClr val="dk1"/>
                </a:solidFill>
                <a:latin typeface="Calibri"/>
                <a:ea typeface="Calibri"/>
                <a:cs typeface="Calibri"/>
                <a:sym typeface="Calibri"/>
              </a:defRPr>
            </a:lvl9pPr>
          </a:lstStyle>
          <a:p/>
        </p:txBody>
      </p:sp>
      <p:sp>
        <p:nvSpPr>
          <p:cNvPr id="13" name="Google Shape;13;p2"/>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888888"/>
              </a:buClr>
              <a:buSzPts val="990"/>
              <a:buFont typeface="Arial"/>
              <a:buNone/>
              <a:defRPr b="0" i="0" sz="989"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9pPr>
          </a:lstStyle>
          <a:p/>
        </p:txBody>
      </p:sp>
      <p:sp>
        <p:nvSpPr>
          <p:cNvPr id="14" name="Google Shape;14;p2"/>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888888"/>
              </a:buClr>
              <a:buSzPts val="990"/>
              <a:buFont typeface="Arial"/>
              <a:buNone/>
              <a:defRPr b="0" i="0" sz="989"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9pPr>
          </a:lstStyle>
          <a:p/>
        </p:txBody>
      </p:sp>
      <p:sp>
        <p:nvSpPr>
          <p:cNvPr id="15" name="Google Shape;15;p2"/>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1pPr>
            <a:lvl2pPr indent="0" lvl="1"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2pPr>
            <a:lvl3pPr indent="0" lvl="2"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3pPr>
            <a:lvl4pPr indent="0" lvl="3"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4pPr>
            <a:lvl5pPr indent="0" lvl="4"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5pPr>
            <a:lvl6pPr indent="0" lvl="5"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6pPr>
            <a:lvl7pPr indent="0" lvl="6"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7pPr>
            <a:lvl8pPr indent="0" lvl="7"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8pPr>
            <a:lvl9pPr indent="0" lvl="8"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95" name="Shape 95"/>
        <p:cNvGrpSpPr/>
        <p:nvPr/>
      </p:nvGrpSpPr>
      <p:grpSpPr>
        <a:xfrm>
          <a:off x="0" y="0"/>
          <a:ext cx="0" cy="0"/>
          <a:chOff x="0" y="0"/>
          <a:chExt cx="0" cy="0"/>
        </a:xfrm>
      </p:grpSpPr>
      <p:pic>
        <p:nvPicPr>
          <p:cNvPr id="96" name="Google Shape;96;p1"/>
          <p:cNvPicPr preferRelativeResize="0"/>
          <p:nvPr>
            <p:ph idx="1" type="body"/>
          </p:nvPr>
        </p:nvPicPr>
        <p:blipFill rotWithShape="1">
          <a:blip r:embed="rId3">
            <a:alphaModFix/>
          </a:blip>
          <a:srcRect b="0" l="0" r="0" t="0"/>
          <a:stretch/>
        </p:blipFill>
        <p:spPr>
          <a:xfrm>
            <a:off x="-12065" y="3810"/>
            <a:ext cx="7571700" cy="10697100"/>
          </a:xfrm>
          <a:prstGeom prst="rect">
            <a:avLst/>
          </a:prstGeom>
          <a:noFill/>
          <a:ln>
            <a:noFill/>
          </a:ln>
        </p:spPr>
      </p:pic>
      <p:sp>
        <p:nvSpPr>
          <p:cNvPr id="97" name="Google Shape;97;p1"/>
          <p:cNvSpPr txBox="1"/>
          <p:nvPr/>
        </p:nvSpPr>
        <p:spPr>
          <a:xfrm>
            <a:off x="45375" y="1131775"/>
            <a:ext cx="7456800" cy="892800"/>
          </a:xfrm>
          <a:prstGeom prst="rect">
            <a:avLst/>
          </a:prstGeom>
          <a:noFill/>
          <a:ln cap="flat" cmpd="sng" w="9525">
            <a:solidFill>
              <a:schemeClr val="lt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2000"/>
              <a:buFont typeface="Times"/>
              <a:buNone/>
            </a:pPr>
            <a:r>
              <a:rPr b="1" lang="pt-BR" sz="1600">
                <a:solidFill>
                  <a:schemeClr val="dk1"/>
                </a:solidFill>
                <a:latin typeface="Times"/>
                <a:ea typeface="Times"/>
                <a:cs typeface="Times"/>
                <a:sym typeface="Times"/>
              </a:rPr>
              <a:t>AS NOVAS DISPOSIÇÕES ACERCA DO TELETRABALHO: uma hermenêutica possível à garantia do direito constitucional à jornada de trabalho</a:t>
            </a:r>
            <a:endParaRPr b="1" sz="1600">
              <a:solidFill>
                <a:schemeClr val="dk1"/>
              </a:solidFill>
              <a:latin typeface="Times"/>
              <a:ea typeface="Times"/>
              <a:cs typeface="Times"/>
              <a:sym typeface="Times"/>
            </a:endParaRPr>
          </a:p>
          <a:p>
            <a:pPr indent="0" lvl="0" marL="0" marR="0" rtl="0" algn="ctr">
              <a:lnSpc>
                <a:spcPct val="100000"/>
              </a:lnSpc>
              <a:spcBef>
                <a:spcPts val="0"/>
              </a:spcBef>
              <a:spcAft>
                <a:spcPts val="0"/>
              </a:spcAft>
              <a:buClr>
                <a:schemeClr val="dk1"/>
              </a:buClr>
              <a:buSzPts val="2000"/>
              <a:buFont typeface="Times"/>
              <a:buNone/>
            </a:pPr>
            <a:r>
              <a:t/>
            </a:r>
            <a:endParaRPr b="1" sz="2000">
              <a:solidFill>
                <a:schemeClr val="dk1"/>
              </a:solidFill>
              <a:latin typeface="Times"/>
              <a:ea typeface="Times"/>
              <a:cs typeface="Times"/>
              <a:sym typeface="Times"/>
            </a:endParaRPr>
          </a:p>
        </p:txBody>
      </p:sp>
      <p:sp>
        <p:nvSpPr>
          <p:cNvPr id="98" name="Google Shape;98;p1"/>
          <p:cNvSpPr txBox="1"/>
          <p:nvPr/>
        </p:nvSpPr>
        <p:spPr>
          <a:xfrm>
            <a:off x="625475" y="1676875"/>
            <a:ext cx="6213600" cy="8157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1400"/>
              <a:buFont typeface="Calibri"/>
              <a:buNone/>
            </a:pPr>
            <a:r>
              <a:rPr lang="pt-BR" sz="1100">
                <a:solidFill>
                  <a:schemeClr val="dk1"/>
                </a:solidFill>
                <a:latin typeface="Calibri"/>
                <a:ea typeface="Calibri"/>
                <a:cs typeface="Calibri"/>
                <a:sym typeface="Calibri"/>
              </a:rPr>
              <a:t>José Iago Rodrigues de Paiva, UFRN, iagorodrigues115@gmail.com; Yuri Robson Fernandes, UFRN, yfyurirob@gmail.com.</a:t>
            </a:r>
            <a:endParaRPr sz="1100">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chemeClr val="dk1"/>
              </a:buClr>
              <a:buSzPts val="1400"/>
              <a:buFont typeface="Calibri"/>
              <a:buNone/>
            </a:pPr>
            <a:r>
              <a:rPr lang="pt-BR" sz="1100">
                <a:solidFill>
                  <a:schemeClr val="dk1"/>
                </a:solidFill>
                <a:latin typeface="Calibri"/>
                <a:ea typeface="Calibri"/>
                <a:cs typeface="Calibri"/>
                <a:sym typeface="Calibri"/>
              </a:rPr>
              <a:t>Orientador: Prof. Dr. Zéu Palmeira Sobrinho, UFRN.</a:t>
            </a:r>
            <a:endParaRPr sz="1100">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chemeClr val="lt1"/>
              </a:buClr>
              <a:buSzPts val="1400"/>
              <a:buFont typeface="Arial"/>
              <a:buNone/>
            </a:pPr>
            <a:r>
              <a:t/>
            </a:r>
            <a:endParaRPr b="0" i="0" sz="1400" u="none" cap="none" strike="noStrike">
              <a:solidFill>
                <a:schemeClr val="dk1"/>
              </a:solidFill>
              <a:latin typeface="Calibri"/>
              <a:ea typeface="Calibri"/>
              <a:cs typeface="Calibri"/>
              <a:sym typeface="Calibri"/>
            </a:endParaRPr>
          </a:p>
        </p:txBody>
      </p:sp>
      <p:sp>
        <p:nvSpPr>
          <p:cNvPr id="99" name="Google Shape;99;p1"/>
          <p:cNvSpPr txBox="1"/>
          <p:nvPr/>
        </p:nvSpPr>
        <p:spPr>
          <a:xfrm>
            <a:off x="4189413" y="4256088"/>
            <a:ext cx="2649538" cy="4064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Calibri"/>
              <a:buNone/>
            </a:pPr>
            <a:r>
              <a:rPr b="0" i="0" lang="pt-BR" sz="1800" u="none" cap="none" strike="noStrike">
                <a:solidFill>
                  <a:schemeClr val="lt1"/>
                </a:solidFill>
                <a:latin typeface="Calibri"/>
                <a:ea typeface="Calibri"/>
                <a:cs typeface="Calibri"/>
                <a:sym typeface="Calibri"/>
              </a:rPr>
              <a:t>Imagem </a:t>
            </a:r>
            <a:r>
              <a:rPr b="0" i="0" lang="pt-BR" sz="1200" u="none" cap="none" strike="noStrike">
                <a:solidFill>
                  <a:schemeClr val="lt1"/>
                </a:solidFill>
                <a:latin typeface="Calibri"/>
                <a:ea typeface="Calibri"/>
                <a:cs typeface="Calibri"/>
                <a:sym typeface="Calibri"/>
              </a:rPr>
              <a:t>(caso seja oportuno)</a:t>
            </a:r>
            <a:endParaRPr b="0" i="0" sz="1800" u="none" cap="none" strike="noStrike">
              <a:solidFill>
                <a:schemeClr val="lt1"/>
              </a:solidFill>
              <a:latin typeface="Calibri"/>
              <a:ea typeface="Calibri"/>
              <a:cs typeface="Calibri"/>
              <a:sym typeface="Calibri"/>
            </a:endParaRPr>
          </a:p>
        </p:txBody>
      </p:sp>
      <p:sp>
        <p:nvSpPr>
          <p:cNvPr id="100" name="Google Shape;100;p1"/>
          <p:cNvSpPr txBox="1"/>
          <p:nvPr/>
        </p:nvSpPr>
        <p:spPr>
          <a:xfrm>
            <a:off x="625475" y="7539038"/>
            <a:ext cx="2647950" cy="4064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Calibri"/>
              <a:buNone/>
            </a:pPr>
            <a:r>
              <a:rPr b="0" i="0" lang="pt-BR" sz="1800" u="none" cap="none" strike="noStrike">
                <a:solidFill>
                  <a:schemeClr val="lt1"/>
                </a:solidFill>
                <a:latin typeface="Calibri"/>
                <a:ea typeface="Calibri"/>
                <a:cs typeface="Calibri"/>
                <a:sym typeface="Calibri"/>
              </a:rPr>
              <a:t>Imagem </a:t>
            </a:r>
            <a:r>
              <a:rPr b="0" i="0" lang="pt-BR" sz="1200" u="none" cap="none" strike="noStrike">
                <a:solidFill>
                  <a:schemeClr val="lt1"/>
                </a:solidFill>
                <a:latin typeface="Calibri"/>
                <a:ea typeface="Calibri"/>
                <a:cs typeface="Calibri"/>
                <a:sym typeface="Calibri"/>
              </a:rPr>
              <a:t>(caso seja oportuno)</a:t>
            </a:r>
            <a:endParaRPr b="0" i="0" sz="1800" u="none" cap="none" strike="noStrike">
              <a:solidFill>
                <a:schemeClr val="lt1"/>
              </a:solidFill>
              <a:latin typeface="Calibri"/>
              <a:ea typeface="Calibri"/>
              <a:cs typeface="Calibri"/>
              <a:sym typeface="Calibri"/>
            </a:endParaRPr>
          </a:p>
        </p:txBody>
      </p:sp>
      <p:sp>
        <p:nvSpPr>
          <p:cNvPr id="101" name="Google Shape;101;p1"/>
          <p:cNvSpPr txBox="1"/>
          <p:nvPr/>
        </p:nvSpPr>
        <p:spPr>
          <a:xfrm>
            <a:off x="281623" y="2174336"/>
            <a:ext cx="6853200" cy="16623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1"/>
              </a:buClr>
              <a:buSzPts val="1800"/>
              <a:buFont typeface="Calibri"/>
              <a:buNone/>
            </a:pPr>
            <a:r>
              <a:rPr b="1" i="0" lang="pt-BR" sz="1800" u="none" cap="none" strike="noStrike">
                <a:solidFill>
                  <a:schemeClr val="dk1"/>
                </a:solidFill>
                <a:latin typeface="Calibri"/>
                <a:ea typeface="Calibri"/>
                <a:cs typeface="Calibri"/>
                <a:sym typeface="Calibri"/>
              </a:rPr>
              <a:t>INTRODUÇÃO</a:t>
            </a:r>
            <a:endParaRPr b="1" i="0" sz="18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chemeClr val="dk1"/>
              </a:buClr>
              <a:buSzPts val="1800"/>
              <a:buFont typeface="Calibri"/>
              <a:buNone/>
            </a:pPr>
            <a:r>
              <a:rPr lang="pt-BR" sz="1200">
                <a:solidFill>
                  <a:schemeClr val="dk1"/>
                </a:solidFill>
                <a:latin typeface="Calibri"/>
                <a:ea typeface="Calibri"/>
                <a:cs typeface="Calibri"/>
                <a:sym typeface="Calibri"/>
              </a:rPr>
              <a:t>A Reforma Trabalhista (Lei nº 13.467/17) introduziu o Capítulo II-A à CLT, regulamentando o teletrabalho, que foi ampliado pela Lei nº 14.442/22. Essa lei permite que o teletrabalhador preste serviços por jornada, produção ou tarefa, e exclui o regime de duração de trabalho para aqueles que trabalham por produção ou tarefa. O estudo investiga a possível inconstitucionalidade dessas disposições, ao comparar com a jornada de trabalho tradicional e os direitos assegurados pelo art. 7º da Constituição, como remuneração de trabalho noturno e horas extras. Diante </a:t>
            </a:r>
            <a:r>
              <a:rPr lang="pt-BR" sz="1200">
                <a:solidFill>
                  <a:schemeClr val="dk1"/>
                </a:solidFill>
                <a:latin typeface="Calibri"/>
                <a:ea typeface="Calibri"/>
                <a:cs typeface="Calibri"/>
                <a:sym typeface="Calibri"/>
              </a:rPr>
              <a:t>disso</a:t>
            </a:r>
            <a:r>
              <a:rPr lang="pt-BR" sz="1200">
                <a:solidFill>
                  <a:schemeClr val="dk1"/>
                </a:solidFill>
                <a:latin typeface="Calibri"/>
                <a:ea typeface="Calibri"/>
                <a:cs typeface="Calibri"/>
                <a:sym typeface="Calibri"/>
              </a:rPr>
              <a:t>, busca-se apontar caminhos para uma hermenêutica protetiva à luz dos direitos sociais.</a:t>
            </a:r>
            <a:endParaRPr b="0" i="0" sz="1200" u="none" cap="none" strike="noStrike">
              <a:solidFill>
                <a:schemeClr val="dk1"/>
              </a:solidFill>
              <a:latin typeface="Calibri"/>
              <a:ea typeface="Calibri"/>
              <a:cs typeface="Calibri"/>
              <a:sym typeface="Calibri"/>
            </a:endParaRPr>
          </a:p>
        </p:txBody>
      </p:sp>
      <p:sp>
        <p:nvSpPr>
          <p:cNvPr id="102" name="Google Shape;102;p1"/>
          <p:cNvSpPr txBox="1"/>
          <p:nvPr/>
        </p:nvSpPr>
        <p:spPr>
          <a:xfrm>
            <a:off x="4439271" y="8049425"/>
            <a:ext cx="2774400" cy="9234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1"/>
              </a:buClr>
              <a:buSzPts val="1800"/>
              <a:buFont typeface="Calibri"/>
              <a:buNone/>
            </a:pPr>
            <a:r>
              <a:rPr b="1" i="0" lang="pt-BR" sz="1800" u="none" cap="none" strike="noStrike">
                <a:solidFill>
                  <a:schemeClr val="dk1"/>
                </a:solidFill>
                <a:latin typeface="Calibri"/>
                <a:ea typeface="Calibri"/>
                <a:cs typeface="Calibri"/>
                <a:sym typeface="Calibri"/>
              </a:rPr>
              <a:t>REFERÊNCIAS</a:t>
            </a:r>
            <a:endParaRPr b="0" i="0" sz="18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chemeClr val="dk1"/>
              </a:buClr>
              <a:buSzPts val="1800"/>
              <a:buFont typeface="Calibri"/>
              <a:buNone/>
            </a:pPr>
            <a:r>
              <a:rPr lang="pt-BR" sz="1200">
                <a:solidFill>
                  <a:schemeClr val="dk1"/>
                </a:solidFill>
                <a:latin typeface="Calibri"/>
                <a:ea typeface="Calibri"/>
                <a:cs typeface="Calibri"/>
                <a:sym typeface="Calibri"/>
              </a:rPr>
              <a:t>GARCIA, Gustavo Filipe Barbosa. Curso de direito do trabalho. 17ª ed. São Paulo: Saraiva, 2022. p. 922-924.</a:t>
            </a:r>
            <a:endParaRPr b="0" i="0" sz="1200" u="none" cap="none" strike="noStrike">
              <a:solidFill>
                <a:schemeClr val="dk1"/>
              </a:solidFill>
              <a:latin typeface="Calibri"/>
              <a:ea typeface="Calibri"/>
              <a:cs typeface="Calibri"/>
              <a:sym typeface="Calibri"/>
            </a:endParaRPr>
          </a:p>
        </p:txBody>
      </p:sp>
      <p:sp>
        <p:nvSpPr>
          <p:cNvPr id="103" name="Google Shape;103;p1"/>
          <p:cNvSpPr txBox="1"/>
          <p:nvPr/>
        </p:nvSpPr>
        <p:spPr>
          <a:xfrm>
            <a:off x="293710" y="3800560"/>
            <a:ext cx="3427500" cy="14775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1"/>
              </a:buClr>
              <a:buSzPts val="1800"/>
              <a:buFont typeface="Calibri"/>
              <a:buNone/>
            </a:pPr>
            <a:r>
              <a:rPr b="1" i="0" lang="pt-BR" sz="1800" u="none" cap="none" strike="noStrike">
                <a:solidFill>
                  <a:schemeClr val="dk1"/>
                </a:solidFill>
                <a:latin typeface="Calibri"/>
                <a:ea typeface="Calibri"/>
                <a:cs typeface="Calibri"/>
                <a:sym typeface="Calibri"/>
              </a:rPr>
              <a:t>OBJETIVOS</a:t>
            </a:r>
            <a:endParaRPr b="1" i="0" sz="18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chemeClr val="dk1"/>
              </a:buClr>
              <a:buSzPts val="1800"/>
              <a:buFont typeface="Calibri"/>
              <a:buNone/>
            </a:pPr>
            <a:r>
              <a:rPr lang="pt-BR" sz="1200">
                <a:solidFill>
                  <a:schemeClr val="dk1"/>
                </a:solidFill>
                <a:latin typeface="Calibri"/>
                <a:ea typeface="Calibri"/>
                <a:cs typeface="Calibri"/>
                <a:sym typeface="Calibri"/>
              </a:rPr>
              <a:t>Investigar como as novas disposições sobre teletrabalho no Brasil, introduzidas pela Lei nº 14.442/22 e relacionadas ao regime de duração de trabalho, configuram-se como afronta ao art. 7º da Constituição Federal e devem ser aplicadas à luz das disposições constitucionais.</a:t>
            </a:r>
            <a:endParaRPr b="0" i="0" sz="1200" u="none" cap="none" strike="noStrike">
              <a:solidFill>
                <a:schemeClr val="dk1"/>
              </a:solidFill>
              <a:latin typeface="Calibri"/>
              <a:ea typeface="Calibri"/>
              <a:cs typeface="Calibri"/>
              <a:sym typeface="Calibri"/>
            </a:endParaRPr>
          </a:p>
        </p:txBody>
      </p:sp>
      <p:sp>
        <p:nvSpPr>
          <p:cNvPr id="104" name="Google Shape;104;p1"/>
          <p:cNvSpPr txBox="1"/>
          <p:nvPr/>
        </p:nvSpPr>
        <p:spPr>
          <a:xfrm>
            <a:off x="281625" y="7993300"/>
            <a:ext cx="4148100" cy="22164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1"/>
              </a:buClr>
              <a:buSzPts val="1800"/>
              <a:buFont typeface="Calibri"/>
              <a:buNone/>
            </a:pPr>
            <a:r>
              <a:rPr b="1" i="0" lang="pt-BR" sz="1800" u="none" cap="none" strike="noStrike">
                <a:solidFill>
                  <a:schemeClr val="dk1"/>
                </a:solidFill>
                <a:latin typeface="Calibri"/>
                <a:ea typeface="Calibri"/>
                <a:cs typeface="Calibri"/>
                <a:sym typeface="Calibri"/>
              </a:rPr>
              <a:t>CONCLUSÃO</a:t>
            </a:r>
            <a:endParaRPr b="1" i="0" sz="18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chemeClr val="dk1"/>
              </a:buClr>
              <a:buSzPts val="1800"/>
              <a:buFont typeface="Calibri"/>
              <a:buNone/>
            </a:pPr>
            <a:r>
              <a:rPr lang="pt-BR" sz="1200">
                <a:solidFill>
                  <a:schemeClr val="dk1"/>
                </a:solidFill>
                <a:latin typeface="Calibri"/>
                <a:ea typeface="Calibri"/>
                <a:cs typeface="Calibri"/>
                <a:sym typeface="Calibri"/>
              </a:rPr>
              <a:t>Conclui-se que a exclusão das normas sobre jornada de trabalho para teletrabalhadores é válida somente quando a atividade é incompatível com a fixação de horários. Essa incompatibilidade deve ser avaliada com base nas especificidades do trabalho remoto e registrada na Carteira de Trabalho e Previdência Social. Caso contrário, as normas sobre jornada de trabalho, incluindo remuneração por horas extras e trabalho noturno, devem ser aplicadas, respeitando a supremacia da Constituição.</a:t>
            </a:r>
            <a:endParaRPr sz="1200">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chemeClr val="dk1"/>
              </a:buClr>
              <a:buSzPts val="1800"/>
              <a:buFont typeface="Calibri"/>
              <a:buNone/>
            </a:pPr>
            <a:r>
              <a:t/>
            </a:r>
            <a:endParaRPr sz="1200">
              <a:solidFill>
                <a:schemeClr val="dk1"/>
              </a:solidFill>
              <a:latin typeface="Calibri"/>
              <a:ea typeface="Calibri"/>
              <a:cs typeface="Calibri"/>
              <a:sym typeface="Calibri"/>
            </a:endParaRPr>
          </a:p>
        </p:txBody>
      </p:sp>
      <p:sp>
        <p:nvSpPr>
          <p:cNvPr id="105" name="Google Shape;105;p1"/>
          <p:cNvSpPr txBox="1"/>
          <p:nvPr/>
        </p:nvSpPr>
        <p:spPr>
          <a:xfrm>
            <a:off x="3814825" y="3814231"/>
            <a:ext cx="3398700" cy="11082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1"/>
              </a:buClr>
              <a:buSzPts val="1800"/>
              <a:buFont typeface="Calibri"/>
              <a:buNone/>
            </a:pPr>
            <a:r>
              <a:rPr b="1" i="0" lang="pt-BR" sz="1800" u="none" cap="none" strike="noStrike">
                <a:solidFill>
                  <a:schemeClr val="dk1"/>
                </a:solidFill>
                <a:latin typeface="Calibri"/>
                <a:ea typeface="Calibri"/>
                <a:cs typeface="Calibri"/>
                <a:sym typeface="Calibri"/>
              </a:rPr>
              <a:t>METODOLOGIA</a:t>
            </a:r>
            <a:endParaRPr b="1" i="0" sz="18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chemeClr val="dk1"/>
              </a:buClr>
              <a:buSzPts val="1800"/>
              <a:buFont typeface="Calibri"/>
              <a:buNone/>
            </a:pPr>
            <a:r>
              <a:rPr lang="pt-BR" sz="1200">
                <a:solidFill>
                  <a:schemeClr val="dk1"/>
                </a:solidFill>
                <a:latin typeface="Calibri"/>
                <a:ea typeface="Calibri"/>
                <a:cs typeface="Calibri"/>
                <a:sym typeface="Calibri"/>
              </a:rPr>
              <a:t>Trata-se de revisão bibliográfica com objetivo explicativo e abordagem qualitativa, focando em literatura especializada, artigos acadêmicos e textos legais.</a:t>
            </a:r>
            <a:endParaRPr b="0" i="0" sz="1200" u="none" cap="none" strike="noStrike">
              <a:solidFill>
                <a:schemeClr val="dk1"/>
              </a:solidFill>
              <a:latin typeface="Calibri"/>
              <a:ea typeface="Calibri"/>
              <a:cs typeface="Calibri"/>
              <a:sym typeface="Calibri"/>
            </a:endParaRPr>
          </a:p>
        </p:txBody>
      </p:sp>
      <p:sp>
        <p:nvSpPr>
          <p:cNvPr id="106" name="Google Shape;106;p1"/>
          <p:cNvSpPr txBox="1"/>
          <p:nvPr/>
        </p:nvSpPr>
        <p:spPr>
          <a:xfrm>
            <a:off x="285375" y="5278050"/>
            <a:ext cx="7010400" cy="27705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1"/>
              </a:buClr>
              <a:buSzPts val="1800"/>
              <a:buFont typeface="Calibri"/>
              <a:buNone/>
            </a:pPr>
            <a:r>
              <a:rPr b="1" i="0" lang="pt-BR" sz="1800" u="none" cap="none" strike="noStrike">
                <a:solidFill>
                  <a:schemeClr val="dk1"/>
                </a:solidFill>
                <a:latin typeface="Calibri"/>
                <a:ea typeface="Calibri"/>
                <a:cs typeface="Calibri"/>
                <a:sym typeface="Calibri"/>
              </a:rPr>
              <a:t>RESULTADOS</a:t>
            </a:r>
            <a:endParaRPr b="1" i="0" sz="18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chemeClr val="dk1"/>
              </a:buClr>
              <a:buSzPts val="1800"/>
              <a:buFont typeface="Calibri"/>
              <a:buNone/>
            </a:pPr>
            <a:r>
              <a:rPr lang="pt-BR" sz="1200">
                <a:solidFill>
                  <a:schemeClr val="dk1"/>
                </a:solidFill>
                <a:latin typeface="Calibri"/>
                <a:ea typeface="Calibri"/>
                <a:cs typeface="Calibri"/>
                <a:sym typeface="Calibri"/>
              </a:rPr>
              <a:t>Elaborada pelo Grupo de Estudos Sociedade e Trabalho (GESTO) da UFRN, a pesquisa analisou o impacto da Lei nº 14.442/22 sobre os direitos dos trabalhadores em teletrabalho, especialmente em relação à duração da jornada. O estudo esclareceu que, apesar das inovações introduzidas pelo art. 75-B, § 2º da CLT, a jornada de trabalho deve ser distinguida da forma de fixação do salário, que pode ser por unidade de tempo, produção ou tarefa. Esses métodos de remuneração são separados da jornada de trabalho, que é um aspecto distinto. Embora isso possa indicar uma possível má formulação do texto legal, o art. 62, inciso III da CLT exclui do regime de duração do trabalho os empregados em teletrabalho que prestam serviço por produção ou tarefa. Essa aparente inconstitucionalidade só pode ser superada pela interpretação à luz da Constituição (GARCIA, 2022). Portanto, a exclusão da jornada de trabalho só é válida se a atividade do teletrabalhador for incompatível com a fixação de horários, o que deve ser avaliado conforme as especificidades do trabalho remoto e registrado na Carteira de Trabalho e Previdência Social, bem como no registro de empregados. Somente assim será possível aplicar a exclusão das normas sobre jornada de trabalho, e, consequentemente, não se terá direito a remuneração por horas extras, trabalho noturno, hora noturna reduzida e intervalos.</a:t>
            </a:r>
            <a:endParaRPr b="0" i="0" sz="1200" u="none" cap="none" strike="noStrike">
              <a:solidFill>
                <a:schemeClr val="dk1"/>
              </a:solidFill>
              <a:latin typeface="Calibri"/>
              <a:ea typeface="Calibri"/>
              <a:cs typeface="Calibri"/>
              <a:sym typeface="Calibri"/>
            </a:endParaRPr>
          </a:p>
        </p:txBody>
      </p:sp>
      <p:pic>
        <p:nvPicPr>
          <p:cNvPr id="107" name="Google Shape;107;p1"/>
          <p:cNvPicPr preferRelativeResize="0"/>
          <p:nvPr/>
        </p:nvPicPr>
        <p:blipFill rotWithShape="1">
          <a:blip r:embed="rId4">
            <a:alphaModFix/>
          </a:blip>
          <a:srcRect b="0" l="0" r="0" t="0"/>
          <a:stretch/>
        </p:blipFill>
        <p:spPr>
          <a:xfrm>
            <a:off x="293688" y="117475"/>
            <a:ext cx="3005137" cy="12001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a do Office">
  <a:themeElements>
    <a:clrScheme name="Tema do 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2015-12-02T19:07:00Z</dcterms:created>
  <dc:creator>ASSTEC</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0D36887F5AA949D99BC3C0B81F2CE5F2_13</vt:lpwstr>
  </property>
  <property fmtid="{D5CDD505-2E9C-101B-9397-08002B2CF9AE}" pid="3" name="KSOProductBuildVer">
    <vt:lpwstr>1046-12.2.0.17119</vt:lpwstr>
  </property>
</Properties>
</file>