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61" autoAdjust="0"/>
  </p:normalViewPr>
  <p:slideViewPr>
    <p:cSldViewPr showGuides="1">
      <p:cViewPr>
        <p:scale>
          <a:sx n="70" d="100"/>
          <a:sy n="70" d="100"/>
        </p:scale>
        <p:origin x="1734" y="324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1.png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763" y="0"/>
            <a:ext cx="7571740" cy="114147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251143" y="1652270"/>
            <a:ext cx="7010400" cy="307777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Os "Filhos do Vento": Impacto Social da Transição de Trabalhadores das Eólicas</a:t>
            </a:r>
            <a:endParaRPr lang="pt-BR" altLang="pt-BR" sz="1400" b="1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12433" y="2105660"/>
            <a:ext cx="6756400" cy="521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Túlio Pinheiro Braga Sales</a:t>
            </a:r>
            <a:r>
              <a:rPr lang="pt-BR" sz="140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, UFRN, </a:t>
            </a:r>
            <a:r>
              <a:rPr lang="pt-BR" sz="14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sym typeface="+mn-ea"/>
              </a:rPr>
              <a:t>tuliopisales@gmail.com</a:t>
            </a: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4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81623" y="2681923"/>
            <a:ext cx="6853238" cy="18312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464820"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  <a:r>
              <a:rPr lang="pt-BR" sz="1100" dirty="0">
                <a:solidFill>
                  <a:schemeClr val="tx1"/>
                </a:solidFill>
              </a:rPr>
              <a:t>A 26ª Edição do Seminário de Pesquisa do CCSA/UFRN traz como tema central "Crise Climática, Desenvolvimento e Democracia". Este tema enfatiza a importância das ciências sociais aplicadas no debate sobre as múltiplas e interconectadas dimensões da crise climática, suas relações com o desenvolvimento e a democracia. A partir desse diálogo, espera-se construir alternativas e estratégias para uma sociedade mais sustentável, justa e resiliente. Dentro desse contexto, este trabalho aborda o fenômeno dos "Filhos do Vento", filhos deixados nas regiões de transição de trabalhadores das eólicas, explorando as consequências sociais e as medidas de mitigação necessárias para enfrentar os desafios emergentes.</a:t>
            </a:r>
            <a:endParaRPr lang="pt-BR" sz="110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b="1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617277" y="7510315"/>
            <a:ext cx="337185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  <a:r>
              <a:rPr kumimoji="0" lang="pt-BR" sz="12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(principais)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sz="9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Leite, M. (2006). Trabalho, Família e Mobilidade: Os Novos Migrantes Brasileiros. Revista Brasileira de Estudos de População, 23(2), 325-340. Cavalcanti, L., et al. (2013). Migração, Trabalho e Cidadania: Desafios Contemporâneos. Revista Brasileira de Estudos de População, 30(1), 5-20. Martine, G. (2002). Migração Interna no Brasil: Padrões Recentes e Implicações para Políticas Públicas. Novos Estudos CEBRAP, 18(1), 45-60. Assis, G. O. (2003). Migração e Dinâmica Familiar: Impactos e Desafios. Revista de Ciências Sociais, 34(2), 143-158. Silva, J. da. (2012). Crianças e Adolescentes em Situação de Vulnerabilidade Social: O Impacto da Migração dos Pais. Cadernos de Pesquisa, 42(146), 396-409. Faria, V. de. (2018). As Consequências Sociais da Migração Temporária de Trabalhadores no Brasil. Revista de Política e Gestão Educacional, 22(1), 122-137. Alves, J. E. D. (2011). Migração e Desenvolvimento no Brasil: Uma Análise das Tendências Recentes. Revista Brasileira de Estudos Regionais e Urbanos, 5(2), 15-30. Gomes, N. (2001). A Migração e Seus Efeitos sobre a Estrutura Familiar no Nordeste Brasileiro. Revista Brasileira de Estudos de População, 19(1), 67-83.</a:t>
            </a: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47948" y="4214018"/>
            <a:ext cx="3427413" cy="17235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algn="just"/>
            <a:r>
              <a:rPr lang="pt-BR" sz="1100" dirty="0">
                <a:solidFill>
                  <a:schemeClr val="tx1"/>
                </a:solidFill>
              </a:rPr>
              <a:t>O objetivo deste trabalho é analisar o impacto social da migração de trabalhadores das eólicas e o fenômeno dos "Filhos do Vento". Pretende-se: Identificar as causas da formação dos "Filhos do Vento“; Avaliar as consequências sociais e familiares para as crianças deixadas para trás; Propor estratégias de mitigação e políticas públicas para apoiar essas crianças e suas famílias.</a:t>
            </a:r>
          </a:p>
        </p:txBody>
      </p:sp>
      <p:sp>
        <p:nvSpPr>
          <p:cNvPr id="10" name="CaixaDeTexto 20"/>
          <p:cNvSpPr txBox="1"/>
          <p:nvPr>
            <p:custDataLst>
              <p:tags r:id="rId5"/>
            </p:custDataLst>
          </p:nvPr>
        </p:nvSpPr>
        <p:spPr>
          <a:xfrm>
            <a:off x="281623" y="7510315"/>
            <a:ext cx="322135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</a:rPr>
              <a:t>A transição de trabalhadores das eólicas traz benefícios econômicos, mas gera desafios sociais significativos, especialmente para os "Filhos do Vento". É imperativo que políticas públicas sejam implementadas para oferecer suporte adequado às famílias afetadas. A criação de programas de apoio psicológico, educação continuada e integração comunitária são essenciais para mitigar os impactos negativos.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3" name="CaixaDeTexto 23"/>
          <p:cNvSpPr txBox="1"/>
          <p:nvPr>
            <p:custDataLst>
              <p:tags r:id="rId6"/>
            </p:custDataLst>
          </p:nvPr>
        </p:nvSpPr>
        <p:spPr>
          <a:xfrm>
            <a:off x="3766902" y="4270569"/>
            <a:ext cx="3398838" cy="20621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</a:rPr>
              <a:t>A pesquisa adota uma abordagem qualitativa, utilizando entrevistas semiestruturadas com trabalhadores das eólicas, suas famílias, e especialistas em desenvolvimento social. Análises documentais de relatórios e estudos prévios sobre migração laboral e impacto social complementam a coleta de dados. A metodologia também inclui a revisão das normas e políticas existentes para a proteção social das crianças em regiões de transição laboral.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7"/>
            </p:custDataLst>
          </p:nvPr>
        </p:nvSpPr>
        <p:spPr>
          <a:xfrm>
            <a:off x="248742" y="6101798"/>
            <a:ext cx="6853238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sz="1100" dirty="0">
                <a:solidFill>
                  <a:schemeClr val="tx1"/>
                </a:solidFill>
              </a:rPr>
              <a:t>Os resultados preliminares indicam que a migração de trabalhadores das eólicas cria um vácuo social, deixando crianças vulneráveis a problemas psicológicos e sociais. A falta de suporte institucional e a desconexão familiar são fatores críticos. As entrevistas revelam histórias de crianças enfrentando dificuldades emocionais, educacionais e de desenvolvimento devido à ausência prolongada de um ou ambos os pais.</a:t>
            </a:r>
            <a:endParaRPr kumimoji="0" lang="pt-BR" sz="11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660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DejaVu Sans</vt:lpstr>
      <vt:lpstr>Times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sparta sparta</cp:lastModifiedBy>
  <cp:revision>36</cp:revision>
  <dcterms:created xsi:type="dcterms:W3CDTF">2015-12-02T19:07:00Z</dcterms:created>
  <dcterms:modified xsi:type="dcterms:W3CDTF">2024-07-31T19:27:51Z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