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948" y="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72351" y="-10994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359484" y="957907"/>
            <a:ext cx="7010400" cy="1077218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IMPLEMENTAÇÃO DA DECISÃO DO POVO INDÍGENA XUKURU VS. BRASIL NO ÂMBITO DO TRIBUNAL REGIONAL FEDERAL DA QUINTA REGIÃO</a:t>
            </a:r>
          </a:p>
          <a:p>
            <a:pPr algn="ctr"/>
            <a:endParaRPr lang="pt-BR" altLang="pt-BR" sz="1600" b="1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316068" y="1919316"/>
            <a:ext cx="6853238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condenação do Brasil na Corte Interamericana de Direitos Humanos, no Caso do Povo Indígena Xukuru, revela a falha do Estado em assegurar os direitos fundamentais dos indígenas, no que diz respeito à garantia efetiva de posse e usufruto exclusivo de seu território, conforme estabelecido na Constituição Federal de 1988. A partir dessa condenação, a Corte determinou, entre outros pontos, que o Estado deveria garantir, de maneira imediata e efetiva, o direito de propriedade coletiva do Povo Indígena Xukuru sobre seu território, assim como concluir o processo de desintrusão do território, com extrema diligência, efetuando os pagamentos das indenizações por benfeitorias de boa-fé pendentes e remover qualquer tipo de obstáculo ou interferência sobre o território em questão. Levando isso em consideração, eis que surge a seguinte questão: qual o impacto jurídico que a sentença da Corte IDH causou no Tribunal Regional Federal da 5° Região (TRF-5)?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14621" y="8370360"/>
            <a:ext cx="3371850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BASSETTO, Marcelo Eduardo </a:t>
            </a:r>
            <a:r>
              <a:rPr kumimoji="0" lang="pt-BR" sz="8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Rossitto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; KONNO, Alyne </a:t>
            </a:r>
            <a:r>
              <a:rPr kumimoji="0" lang="pt-BR" sz="8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Yumi</a:t>
            </a: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O Caso do Povo Indígena Xucuru perante a Comissão Interamericana de Direitos Humanos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NÓBREGA, </a:t>
            </a:r>
            <a:r>
              <a:rPr kumimoji="0" lang="pt-BR" sz="8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Flavianne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Fernanda Bitencourt; PAFFER, Maria Eduarda Matos de; NASCIMENTO, Anne Heloise Barbosa do. </a:t>
            </a:r>
            <a:r>
              <a:rPr kumimoji="0" lang="pt-BR" sz="800" b="1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Ius</a:t>
            </a: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800" b="1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Constitutionale</a:t>
            </a: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800" b="1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Commune</a:t>
            </a: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e o direito indígena brasileiro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: os impactos da decisão do caso povo xucuru versus brasil na jurisprudência e na administração pública nacional. Revista Brasileira de Políticas Públicas, [S.L.], v. 11, n. 2, p. 623-646, 7 nov. 2021.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PINTO, Ana Carolina Amaral. </a:t>
            </a: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Desenvolvendo a cultura de monitoramento de sentenças da Corte Interamericana de Direitos Humanos no Brasil: 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caso do Povo Xukuru do </a:t>
            </a:r>
            <a:r>
              <a:rPr kumimoji="0" lang="pt-BR" sz="8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Ororubá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2022. 52 f. TCC (Graduação) - Curso de Direito, Universidade Federal de Pernambuco, Recife, 2022.</a:t>
            </a:r>
            <a:b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</a:br>
            <a:r>
              <a:rPr kumimoji="0" lang="pt-BR" sz="8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PIOVESAN, Flávia. Direitos </a:t>
            </a:r>
            <a:r>
              <a:rPr kumimoji="0" lang="pt-BR" sz="8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Humanos e o Direito Constitucional Internacional. 14. ed. São Paulo: Editora Saraiva, 2013.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5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8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8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8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8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3688" y="4005031"/>
            <a:ext cx="3427413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Buscou-se demonstrar qual foi o impacto que a decisão da Corte IDH teve sobre o TRF-5 e, de maneira mais específica, descreveu-se a situação do povo Xukuru no Brasil, analisou-se a decisão da Corte IDH e investigou-se o andamento do cumprimento dos pontos resolutivos dessa condenação no âmbito do TRF-5. 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696524" y="6363338"/>
            <a:ext cx="340804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Isso porque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conforme verificado, alguns processos que tramitavam neste tribunal regional foram concluídos após a decisão da Corte Interamericana e houve uma importante decisão na ação rescisória que envolve a Aldeia </a:t>
            </a:r>
            <a:r>
              <a:rPr kumimoji="0" lang="pt-BR" sz="12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Caípe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localizada no coração do território indígena Xukuru,  que também encaminha tal ação para uma solução definitiva.  Entretanto, ainda há ações pendentes de solução e, somente após a conclusão de todas elas, será possível adimplir, em sua totalidade, com as determinações da Corte IDH. </a:t>
            </a: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336805" y="8374107"/>
            <a:ext cx="322135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Constatou-se que a sentença da Corte IDH gerou impactos diretos no TRF-5, levando-o à criação de sua própria Unidade de Monitoramento das Decisões do Sistema Interamericano, assim como a sua adesão ao Pacto Nacional do Judiciário pelos Direitos Humanos, o que refletiu diretamente nos processos judiciais envolvendo terras do Povo Indígena Xukuru que estão tramitando no TRF-5.</a:t>
            </a: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839585" y="3977594"/>
            <a:ext cx="3398838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Foram realizadas  pesquisa bibliográfica, análises do conteúdo da Decisão da Corte IDH e das movimentações de ações processuais que tramitam no TRF5 e envolvem as terras do Povo Xukuru no Tribunal em questão. Portanto, trata-se de uma pesquisa dedutiva que possui uma forma de abordagem exploratória e explicativa.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293688" y="5568051"/>
            <a:ext cx="68459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Foi possível identificar que o TRF-5 vem reconhecendo a grande importância e necessidade do cumprimento das determinações da Corte IDH para o caso Povo Xukuru vs. Brasil, uma vez que houve um considerável avanço no que diz respeito à conclusão dos processos que envolvem essas terras indígenas. 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28478" y="-5023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Imagem 13" descr="Homem com os braços levantados&#10;&#10;Descrição gerada automaticamente com confiança média">
            <a:extLst>
              <a:ext uri="{FF2B5EF4-FFF2-40B4-BE49-F238E27FC236}">
                <a16:creationId xmlns:a16="http://schemas.microsoft.com/office/drawing/2014/main" id="{CC9D5C32-6EFA-E2B4-6F8C-793B167C258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78" y="6480811"/>
            <a:ext cx="2880319" cy="1846148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9B186920-C4B7-7E20-D3AF-F9FF20BCBB66}"/>
              </a:ext>
            </a:extLst>
          </p:cNvPr>
          <p:cNvSpPr txBox="1"/>
          <p:nvPr/>
        </p:nvSpPr>
        <p:spPr>
          <a:xfrm>
            <a:off x="553280" y="1671888"/>
            <a:ext cx="6756400" cy="6155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0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Ellen de Nazaré dos Santos Mendes – UFRN – ellennsmendes@gmail.com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0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Thiago Oliveira Moreira – UFRN - thiago.moreira@ufrn.br</a:t>
            </a:r>
            <a:endParaRPr lang="pt-BR" sz="100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712</Words>
  <Application>Microsoft Office PowerPoint</Application>
  <PresentationFormat>Personalizar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Ellen Mendes</cp:lastModifiedBy>
  <cp:revision>37</cp:revision>
  <dcterms:created xsi:type="dcterms:W3CDTF">2015-12-02T19:07:00Z</dcterms:created>
  <dcterms:modified xsi:type="dcterms:W3CDTF">2024-07-31T20:30:13Z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