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608" y="-208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 /><Relationship Id="rId13" Type="http://schemas.openxmlformats.org/officeDocument/2006/relationships/hyperlink" Target="mailto:heloisa.gomes.089@alu.ufrn.br" TargetMode="External" /><Relationship Id="rId3" Type="http://schemas.openxmlformats.org/officeDocument/2006/relationships/tags" Target="../tags/tag3.xml" /><Relationship Id="rId7" Type="http://schemas.openxmlformats.org/officeDocument/2006/relationships/tags" Target="../tags/tag7.xml" /><Relationship Id="rId12" Type="http://schemas.openxmlformats.org/officeDocument/2006/relationships/image" Target="../media/image1.png" /><Relationship Id="rId2" Type="http://schemas.openxmlformats.org/officeDocument/2006/relationships/tags" Target="../tags/tag2.xml" /><Relationship Id="rId1" Type="http://schemas.openxmlformats.org/officeDocument/2006/relationships/tags" Target="../tags/tag1.xml" /><Relationship Id="rId6" Type="http://schemas.openxmlformats.org/officeDocument/2006/relationships/tags" Target="../tags/tag6.xml" /><Relationship Id="rId11" Type="http://schemas.openxmlformats.org/officeDocument/2006/relationships/notesSlide" Target="../notesSlides/notesSlide1.xml" /><Relationship Id="rId5" Type="http://schemas.openxmlformats.org/officeDocument/2006/relationships/tags" Target="../tags/tag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2.xml" /><Relationship Id="rId4" Type="http://schemas.openxmlformats.org/officeDocument/2006/relationships/tags" Target="../tags/tag4.xml" /><Relationship Id="rId9" Type="http://schemas.openxmlformats.org/officeDocument/2006/relationships/tags" Target="../tags/tag9.xml" /><Relationship Id="rId14" Type="http://schemas.openxmlformats.org/officeDocument/2006/relationships/hyperlink" Target="mailto:catia.rejane.prof@gmail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41962" y="1199041"/>
            <a:ext cx="7010400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 CRIMINALIZAÇÃO DA VIOLÊNCIA OBSTÉTRICA PARA PROTEÇÃO DA SAÚDE E DIREITOS DAS MULHERES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66139" y="1912467"/>
            <a:ext cx="6756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Heloísa Gomes da Silva, discente da UFRN, 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3"/>
              </a:rPr>
              <a:t>heloisa.gomes.089@alu.ufrn.br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.
Cátia Rejane Mainardi </a:t>
            </a:r>
            <a:r>
              <a:rPr lang="pt-BR" sz="140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Liczbinski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, docente da UFPEL, 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4"/>
              </a:rPr>
              <a:t>catia.rejane.prof@gmail.com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. 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50199" y="2494078"/>
            <a:ext cx="6853238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A PRESENTE PESQUISA BUSCA DISCUTIR O ATUAL E CRESCENTE CENÁRIO DE VIOLAÇÕES PARA COM O CORPO E A MENTE FEMININA DURANTE A GESTAÇÃO, PARTO E PUERPÉRIO NO CONTEXTO BRASILEIRO E LATINO-AMERICANO.</a:t>
            </a: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114140" y="8536185"/>
            <a:ext cx="3503995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i="0" u="none" strike="noStrike" dirty="0">
                <a:solidFill>
                  <a:srgbClr val="000000"/>
                </a:solidFill>
                <a:effectLst/>
                <a:latin typeface="+mn-lt"/>
              </a:rPr>
              <a:t>CONVENÇÃO INTERAMERICANA PARA PREVENIR, PUNIR E ERRADICAR A VIOLÊNCIA CONTRA A MULHER-CONVENÇÃO DE BELÉM DO PARÁ, 1994. 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rgbClr val="000000"/>
                </a:solidFill>
                <a:latin typeface="+mn-lt"/>
              </a:rPr>
              <a:t>LEY ORGÁNICA SOBRE EL DERECHO DE LAS MUJERES A UMA VIDA LIBRE DE VIOLENCIA,VENEZUELA,2007.</a:t>
            </a:r>
            <a:endParaRPr lang="pt-BR" sz="1400" dirty="0">
              <a:effectLst/>
              <a:latin typeface="+mn-lt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120749" y="3827251"/>
            <a:ext cx="367083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+mn-lt"/>
              </a:rPr>
              <a:t>ESTÁ PESQUISA BUSCA DEMONSTRAR QUE APESAR DOS AVANÇOS NAS LEIS QUE ASSEGURAM OS DIREITOS HUMANOS, A LEGISLAÇÃO BRASILEIRA E DE PAÍSES LATINO AMERICANOS AINDA É FALHA PARA A PROTEÇÃO DE DIREITOS FEMININOS,PRINCIPALMENTE,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+mn-lt"/>
              </a:rPr>
              <a:t>GESTACIONAIS.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744339" y="5559867"/>
            <a:ext cx="377595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COM A PESQUISA PERCEBEU-SE QUE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O</a:t>
            </a:r>
            <a:r>
              <a:rPr lang="pt-BR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CENÁRIO DA VIOLÊNCIA OBSTÉTRICA NÃO É UMA PRÁTICA CONTEMPORÂNEA E SIM, UMA SITUAÇÃO INTRÍNSECA DA SOCIEDADE PATRIARCAL QUE SE TORNOU NORMALIZADA E, PORTANTO, PASSA DESPERCEBIDA.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TAIS PRÁTICAS SÃO CONTRÁRIAS E DESRESPEITAM OS  ORDENAMENTOS COMO A CONSTITUIÇÃO FEDERAL, E TRATADOS E CONVENÇÕES INTERNACIONAIS, COMO A CONVENÇÃO DE BELÉM DO PARÁ.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93020" y="6646390"/>
            <a:ext cx="361193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ESPERA-SE COM ESTÁ PESQUISA O FORMENTO DO DEBATE ACADÊMICO A RESPEITO DO ASSUNTO E QUE, AINDA QUE DE MODO INDIRETO, POSSA IMPULSIONAR O DEBATE PÚBLICO SOBRE A TEMÁTICA.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789624" y="3612140"/>
            <a:ext cx="339883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DE ABORDAGEM QUALITATIVA, REALIZOU PESQUISA BIBLIOGRÁFICA DOCUMENTAL PARA APROFUNDAR A ANÁLISE CRÍTICA.</a:t>
            </a: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3756111" y="5232481"/>
            <a:ext cx="68459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1036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Heloísa Gomes da Silva</cp:lastModifiedBy>
  <cp:revision>43</cp:revision>
  <dcterms:created xsi:type="dcterms:W3CDTF">2015-12-02T19:07:00Z</dcterms:created>
  <dcterms:modified xsi:type="dcterms:W3CDTF">2024-07-31T16:52:12Z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