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7543800" cy="10668000"/>
  <p:notesSz cx="6858000" cy="9144000"/>
  <p:embeddedFontLst>
    <p:embeddedFont>
      <p:font typeface="TT Rounds Condensed Bold" charset="1" panose="02000806030000020003"/>
      <p:regular r:id="rId10"/>
    </p:embeddedFont>
    <p:embeddedFont>
      <p:font typeface="TT Rounds Condensed" charset="1" panose="02000506030000020003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theme/theme2.xml" Type="http://schemas.openxmlformats.org/officeDocument/2006/relationships/theme"/><Relationship Id="rId9" Target="notesSlides/notesSlide1.xml" Type="http://schemas.openxmlformats.org/officeDocument/2006/relationships/notes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>
  <p:cSld>
    <p:spTree xmlns:a="http://schemas.openxmlformats.org/drawingml/2006/main"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null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2065" y="3810"/>
            <a:ext cx="7571740" cy="10697210"/>
          </a:xfrm>
          <a:custGeom>
            <a:avLst/>
            <a:gdLst/>
            <a:ahLst/>
            <a:cxnLst/>
            <a:rect r="r" b="b" t="t" l="l"/>
            <a:pathLst>
              <a:path h="10697210" w="7571740">
                <a:moveTo>
                  <a:pt x="0" y="0"/>
                </a:moveTo>
                <a:lnTo>
                  <a:pt x="7571740" y="0"/>
                </a:lnTo>
                <a:lnTo>
                  <a:pt x="7571740" y="10697210"/>
                </a:lnTo>
                <a:lnTo>
                  <a:pt x="0" y="1069721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" t="0" r="-1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803666" y="3260127"/>
            <a:ext cx="3300730" cy="44005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RESULTADOS</a:t>
            </a:r>
          </a:p>
          <a:p>
            <a:pPr algn="just">
              <a:lnSpc>
                <a:spcPts val="1559"/>
              </a:lnSpc>
            </a:pPr>
            <a:r>
              <a:rPr lang="en-US" sz="1299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Em seu processo de consolidação o Banco Comunitário de Ponta do Tubarão encontrou diversos desafios, ao passo que obteve também avanços significativos. Um dos principais desafios foi garantir a participação e envolvimento das organizações e da comunidade, já que eles que impulsionam as ações do banco, e se fazem necessários, junto a comunicação popular que desempenhou um papel essencial em meio a necessidade de apoio e aceitação da comunidade para que o banco pudesse ser implementado</a:t>
            </a:r>
          </a:p>
          <a:p>
            <a:pPr algn="just">
              <a:lnSpc>
                <a:spcPts val="1559"/>
              </a:lnSpc>
            </a:pPr>
            <a:r>
              <a:rPr lang="en-US" sz="12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Após alguns anos de mobilização, o Conselho Gestor conseguiu construir o lastro do banco com o apoio de parceiros, e assim, mesmo sem a sede finalizada, o funcionamento foi iniciado com o câmbio das moedas, e os demais serviços foram implementados gradualmente. E como o envolvimento da comunidade é fundamental para o sucesso do banco, foram feitos cadastros com comerciantes locais que aderiram à proposta.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361871" y="2011058"/>
            <a:ext cx="6686868" cy="419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Caroline Tertulino da Silva, UFRN, caroline.tertulino.017@ufrn.edu.br</a:t>
            </a:r>
          </a:p>
          <a:p>
            <a:pPr algn="ctr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João Batista de Lima Martins Neto, UFRN, joao.neto.107@ufrn.edu.br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16915" y="7584758"/>
            <a:ext cx="2465070" cy="314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38852" y="2430158"/>
            <a:ext cx="6765544" cy="781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INTRODUÇÃO</a:t>
            </a:r>
          </a:p>
          <a:p>
            <a:pPr algn="just">
              <a:lnSpc>
                <a:spcPts val="1559"/>
              </a:lnSpc>
            </a:pPr>
            <a:r>
              <a:rPr lang="en-US" sz="12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presente trabalho busca sistematizar os avanços e desafios impostos à implementação do Banco Comunitário da Reserva de Desenvolvimento Sustentável Estadual Ponta do Tubarão que a incubadora INICIES, juntamente a parceiros, presta assessoria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53458" y="7825008"/>
            <a:ext cx="3300730" cy="2305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REFERÊNCIAS </a:t>
            </a:r>
            <a:r>
              <a:rPr lang="en-US" sz="1400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(principais)</a:t>
            </a:r>
          </a:p>
          <a:p>
            <a:pPr algn="just">
              <a:lnSpc>
                <a:spcPts val="1559"/>
              </a:lnSpc>
            </a:pPr>
            <a:r>
              <a:rPr lang="en-US" sz="1299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CARVALHO, Keila Lúcia. Economia solidária como estratégia de desenvolvimento: Uma análise crítica a partir das contribuições de Paul Singer e José Ricardo Tauile. Universidade acadêmica do Rio de Janeiro. Ipea, v. 47, 2011.</a:t>
            </a:r>
          </a:p>
          <a:p>
            <a:pPr algn="just">
              <a:lnSpc>
                <a:spcPts val="1559"/>
              </a:lnSpc>
            </a:pPr>
            <a:r>
              <a:rPr lang="en-US" sz="12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SINGER, Paul. Finanças solidárias e moeda social. SINGER, P., FELTRIM, LE, VENTURA, ECF e DOLD, A. von B. Perspectivas e desafios para a inclusão financeira no Brasil: visão de diferentes atores. Brasília: Banco Central do Brasil, p. 69-78, 2009.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38852" y="3277883"/>
            <a:ext cx="3244533" cy="13525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OBJETIVOS</a:t>
            </a:r>
          </a:p>
          <a:p>
            <a:pPr algn="just" marL="280669" indent="-140335" lvl="1">
              <a:lnSpc>
                <a:spcPts val="1559"/>
              </a:lnSpc>
              <a:buFont typeface="Arial"/>
              <a:buChar char="•"/>
            </a:pPr>
            <a:r>
              <a:rPr lang="en-US" sz="1299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Apresentar a experiência do funcioanemtno do Banco Comunitário da Reserva Ponta do Tubarão </a:t>
            </a:r>
          </a:p>
          <a:p>
            <a:pPr algn="just" marL="280669" indent="-140335" lvl="1">
              <a:lnSpc>
                <a:spcPts val="1559"/>
              </a:lnSpc>
              <a:buFont typeface="Arial"/>
              <a:buChar char="•"/>
            </a:pPr>
            <a:r>
              <a:rPr lang="en-US" sz="12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Identificar os principais desafios e avaços na trajetorio de abertura e funciomaento do Banco Comunitário.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764836" y="7825008"/>
            <a:ext cx="3339561" cy="17335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CONCLUSÃO</a:t>
            </a:r>
          </a:p>
          <a:p>
            <a:pPr algn="just">
              <a:lnSpc>
                <a:spcPts val="1559"/>
              </a:lnSpc>
            </a:pPr>
            <a:r>
              <a:rPr lang="en-US" sz="12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Vale salientar que a criação e implementação do Banco Comunitário da Reserva de Desenvolvimento Sustentável Estadual Ponta do Tubarão, se encontra em execução. Mas, com a criação e funcionamento do banco espera-se que o mesmo contribua para o desenvolvimento econômico, social, cultural e ambiental da comunidade.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95844" y="4630433"/>
            <a:ext cx="3215958" cy="3067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680"/>
              </a:lnSpc>
            </a:pPr>
            <a:r>
              <a:rPr lang="en-US" sz="140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METODOLOGIA</a:t>
            </a:r>
          </a:p>
          <a:p>
            <a:pPr algn="just">
              <a:lnSpc>
                <a:spcPts val="1559"/>
              </a:lnSpc>
            </a:pPr>
            <a:r>
              <a:rPr lang="en-US" sz="1299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Pela característica de participação ativa no processo de construção do Banco da Reserva, este artigo deriva de uma vivência de pesquisa ação, onde os/as autores/as participam ativamente dos processos, desde a identificação dos problemas, como da identificação de alternativas de solução e da implementação das mesmas, possibilitando processos sistemáticos de ação-reflexão-ação. Deste modo, a coleta de dados foi realizada através de pesquisa documental consultando outros trabalhos acadêmicos da incubadora INICIES e relatórios das atividades realizadas, caracterizando-se assim, como um trabalho de natureza teórica-empírica.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293688" y="117475"/>
            <a:ext cx="3005137" cy="1200150"/>
          </a:xfrm>
          <a:custGeom>
            <a:avLst/>
            <a:gdLst/>
            <a:ahLst/>
            <a:cxnLst/>
            <a:rect r="r" b="b" t="t" l="l"/>
            <a:pathLst>
              <a:path h="1200150" w="3005137">
                <a:moveTo>
                  <a:pt x="0" y="0"/>
                </a:moveTo>
                <a:lnTo>
                  <a:pt x="3005137" y="0"/>
                </a:lnTo>
                <a:lnTo>
                  <a:pt x="3005137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14" r="0" b="-14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338852" y="1317625"/>
            <a:ext cx="6715443" cy="62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399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 A PARTICIPAÇÃO DA INCUBADORA DE INICIATIVAS E EMPREENDIMENTOS SOLIDÁRIOS NA IMPLEMENTAÇÃO DO BANCO COMUNITÁRIO DA RESERVA DE DESENVOLVIMENTO SUSTENTÁVEL ESTADUAL PONTA DO TUBARÃO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DAGMLU-s1Ek</dc:identifier>
  <dcterms:modified xsi:type="dcterms:W3CDTF">2011-08-01T06:04:30Z</dcterms:modified>
  <cp:revision>1</cp:revision>
  <dc:title>BC - RDS</dc:title>
</cp:coreProperties>
</file>