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NmrctI5uX7YeAWlYA1ZYmeTt6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68568" y="1330645"/>
            <a:ext cx="7010400" cy="1015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 ADOÇÃO DE NOVAS PRÁTICAS DE GESTÃO POR MEIO DA </a:t>
            </a: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INTELIGÊNCIA ARTIFICIAL E SEUS EFEITOS PARA OS NEGÓCIOS: uma revisão de literatura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01683" y="2346460"/>
            <a:ext cx="6756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Ruan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Silva Bezerra da Cunha, UFRN, ruansbc.adm@gmail.com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81623" y="2681923"/>
            <a:ext cx="6853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tendências e descobertas em tecnologia afetam não somente a sociedade, mas a forma de se conduzir negócios em diferenciação no mercado. O uso da Inteligência Artificial (IA) na gestão de negócios, possibilita que as empresas utilizadoras possam alcançar vantagens incomparáveis, como também permite deixar todas as outras estejam em desvantagem (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RODRIGUES e ANDRADE, 2021). A implementação da IA como ferramenta de gestão pode ser considerada não somente como uma importante estratégia de mercado, mas como uma prática necessária para a perpetuação das empresas no mercado.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638545" y="7945445"/>
            <a:ext cx="33720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LEÃO, A.P.S; SANTOS, W.A; SILVA, C.F; SANTOS, W.F.B; SOARES, J.E.V. Otimização das cadeias de suprimentos com utilização de técnicas de inteligência artificial: uma revisão sistemática da literatura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Revista Sociedade Científica, n.1, v. 6, s/l, 2023.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RODRIGUES, B; ANDRADE, A. O potencial da inteligência artificial para o desenvolvimento e competitividade das empresas: uma scoping review. Revista Gestão e Desenvolvimento, n. 29, p. 381-422, Lisboa, 2021.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SILVA, D.R; COSTA, D.F; A influência da Inteligência Artificial na Contabilidade e na Tributação das Organizações: uma revisão da literatura. </a:t>
            </a:r>
            <a:r>
              <a:rPr i="1"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In: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USP INTERNATIONAL CONFERENCE IN ACCOUNTING, 22., 2022, São Paulo. </a:t>
            </a:r>
            <a:r>
              <a:rPr b="1"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Anais Eletrônicos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[...]. São Paulo, 2022. Disponível em: https://congressousp.fipecafi.org/anais/22UspInternational/ArtigosDownload/3929.</a:t>
            </a:r>
            <a:r>
              <a:rPr lang="pt-BR" sz="800">
                <a:latin typeface="Calibri"/>
                <a:ea typeface="Calibri"/>
                <a:cs typeface="Calibri"/>
                <a:sym typeface="Calibri"/>
              </a:rPr>
              <a:t>pdf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Acesso em: 31 Jul. 2024.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93710" y="4159435"/>
            <a:ext cx="3427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Concluir como a inteligência artificial apresenta-se como uma tecnologia que potencialmente pode ser utilizada para a criação ou melhoria de práticas de gestão para o desenvolvimento de negócios, como também para a sustentabilidade e vantagem da empresa diante competitividade do mercado.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23850" y="7993380"/>
            <a:ext cx="3221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Portanto, a constituição dessa revisão literária tem a utilidade de remontar não somente as potencialidades do uso da IA para a vantagem competitiva das empresas no mercado, mas da necessidade de adoção dessa tecnologia como prática de gestão de um negócio sustentável.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779838" y="4127818"/>
            <a:ext cx="3398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presente trabalho trata-se de uma revisão literária por meio de uma análise descritiva quanto aos objetivos pretendido, tal como, por uma análise qualitativa. Os artigos selecionados foram retirados da base de dados “Google Scholar”,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um corte de temporal de 2020-2024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através dos seguintes descritores: inteligência artificial, gestão, negócios.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23215" y="5725795"/>
            <a:ext cx="68460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Foram selecionados 3 artigos que analisam os efeitos da IA na adoção de novas práticas de gestão (LEÃO, et al, 2023; RODRIGUES e ANDRADE, 2021; SILVA e COSTA, 2022). Segundo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Rodrigues e Andrade (2021), a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IA é uma tecnologia que pode ser utilizada em todas as tarefas e situações, ainda que de pouca relevância. Sua significância não está apenas em substituir um ser humano, mas de servir para execução de tarefas simples e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úteis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qualquer organização.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afirmam Leão (et. al, 2023) u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 vantagem significativa que a utilização da IA representa para as empresas, é a possibilidade se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processar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uma grande quantidade de dados em tempo hábil. Também, pode-se ressaltar a ainda pouco explorada utilização e desenvolvimento da IA no setor Contábil e Fiscal (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SILVA e COSTA, 2022). Ademais, a IA não somente representa uma oportunidade a obtenção da vantagem competitiva, mas também uma ameaça para todas as empresas que não perceberem seu impacto (RODRIGUES e ANDRADE, 2021).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