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gNpqA/fN4EHpVrE1Ym5nf3Mrtm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51143" y="1652270"/>
            <a:ext cx="7010400" cy="585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CONSTRUINDO ECOSSISTEMAS DE INOVAÇÃO</a:t>
            </a:r>
            <a:r>
              <a:rPr b="1" lang="pt-BR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:</a:t>
            </a:r>
            <a:r>
              <a:rPr b="1" lang="pt-BR" sz="16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br>
              <a:rPr b="1" lang="pt-BR" sz="16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</a:br>
            <a:r>
              <a:rPr b="1" lang="pt-BR" sz="1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 Papel das Políticas Públicas na Promoção do Desenvolvimento Tecnológico"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01696" y="2237285"/>
            <a:ext cx="6756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102235" rtl="0" algn="ctr">
              <a:lnSpc>
                <a:spcPct val="103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Maria Luiza Pacheco dos Santos, UFRN, luiza.pacheco.092@ufrn.edu.br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81625" y="4167375"/>
            <a:ext cx="3427500" cy="16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Este estudo examina como políticas públicas influenciam ecossistemas de inovação e desenvolvimento tecnológico global. Analisa estratégias de diversos países, impactos em P&amp;D, patentes, startups e investimentos estrangeiros. Identifica desafios e propõe recomendações para melhorar políticas de inovação pública.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23850" y="8298180"/>
            <a:ext cx="3221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ecossistemas de inovação transformam a administração pública, melhorando serviços e respostas aos desafios atuais. Promovem colaboração, criatividade, eficiência e uma governança transparente e participativa. É crucial enfrentar desafios e fomentar um ambiente propício à inovação sustentável.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705075" y="4144125"/>
            <a:ext cx="3317700" cy="18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este ensaio teórico sobre "Construindo Ecossistemas de Inovação: O Papel das Políticas Públicas na Promoção do Desenvolvimento Tecnológico," será utilizada uma análise comparativa abrangente. A pesquisa adotará uma abordagem qualitativa, exploratória e descritiva, baseada em documentos secundários de sítios eletrônicos.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33340" y="5859495"/>
            <a:ext cx="6846000" cy="25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ecossistema de inovação no setor público é um ambiente colaborativo e interconectado, onde diferentes agentes trabalham juntos com uma visão compartilhada para desenvolver soluções inovadoras. Essa cooperação entre governo, academia, indústria e sociedade civil é crucial não apenas para enfrentar desafios complexos, mas também para explorar oportunidades emergentes. As políticas de inovação, conforme discutido por Lundvall e Borrás, têm como objetivo principal fortalecer a capacidade de aprendizagem e adaptabilidade das pessoas e organizações, impulsionando o progresso econômico e social. Ao criar ambientes propícios à inovação, essas políticas não apenas incentivam a criação de novas tecnologias e processos, mas também facilitam a disseminação do conhecimento e a adoção de melhores práticas. Esse enfoque abrangente não só promove a competitividade nacional, mas também sustenta um desenvolvimento sustentável, garantindo que os benefícios da inovação sejam amplamente compartilhados e aproveitados pela sociedade como um todo.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"/>
          <p:cNvSpPr txBox="1"/>
          <p:nvPr/>
        </p:nvSpPr>
        <p:spPr>
          <a:xfrm>
            <a:off x="312650" y="2681925"/>
            <a:ext cx="68874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ecossistemas de inovação são essenciais tanto no setor privado quanto na administração pública, promovendo eficiência, transparência e agilidade. Envolvem a colaboração entre governo, empresas, acadêmicos, ONGs e cidadãos para desenvolver novas ideias e tecnologias. Na administração pública, esses ecossistemas modernizam serviços e enfrentam desafios como mudanças climáticas e desigualdades sociais. O artigo analisa suas características, componentes, dinâmicas e impactos, conforme destacado por Gomes et al. (2016 apud Hoffmann et al., 2022).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677920" y="8370570"/>
            <a:ext cx="3372000" cy="204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Hoffmann, M. G., Murad, E. P., Lemos, D. C., &amp; Sanches, B. L. Características da Governança de Ecossistemas de Inovação: Aproximação ao Estado da Arte por meio de uma Revisão Integrativa da Literatura. In: XLVI Encontro da ANPAD - EnANPAD 2022, Online, 21 a 23 de setembro de 2022. Disponível em: https://www.enanpad.org.br. Acesso em: [data de acesso].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Silva, E. da. Análise de políticas públicas brasileiras em ciência, tecnologia e inovação com foco na cultura de inovação e atuação integrada de agentes do sistema de inovação. Revista Digital de Biblioteconomia e Ciência da Informação [Internet]. 2019 [acesso em 14 jul. 2024];17:e019019. Disponível em: https://doi.org/10.20396/rdbci.v17i0.8654693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