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2" r:id="rId2"/>
  </p:sldIdLst>
  <p:sldSz cx="7559675" cy="10691813"/>
  <p:notesSz cx="6858000" cy="9144000"/>
  <p:defaultTextStyle>
    <a:defPPr>
      <a:defRPr lang="en-GB"/>
    </a:defPPr>
    <a:lvl1pPr marL="0" lvl="0" indent="0" algn="l" defTabSz="46355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Droid Sans Fallback"/>
        <a:cs typeface="+mn-cs"/>
      </a:defRPr>
    </a:lvl1pPr>
    <a:lvl2pPr marL="768350" lvl="1" indent="-295275" algn="l" defTabSz="46355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Droid Sans Fallback"/>
        <a:cs typeface="+mn-cs"/>
      </a:defRPr>
    </a:lvl2pPr>
    <a:lvl3pPr marL="1181100" lvl="2" indent="-234950" algn="l" defTabSz="46355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Droid Sans Fallback"/>
        <a:cs typeface="+mn-cs"/>
      </a:defRPr>
    </a:lvl3pPr>
    <a:lvl4pPr marL="1654175" lvl="3" indent="-234950" algn="l" defTabSz="46355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Droid Sans Fallback"/>
        <a:cs typeface="+mn-cs"/>
      </a:defRPr>
    </a:lvl4pPr>
    <a:lvl5pPr marL="2127250" lvl="4" indent="-234950" algn="l" defTabSz="46355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Droid Sans Fallback"/>
        <a:cs typeface="+mn-cs"/>
      </a:defRPr>
    </a:lvl5pPr>
    <a:lvl6pPr marL="2286000" lvl="5" indent="-234950" algn="l" defTabSz="46355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Droid Sans Fallback"/>
        <a:cs typeface="+mn-cs"/>
      </a:defRPr>
    </a:lvl6pPr>
    <a:lvl7pPr marL="2743200" lvl="6" indent="-234950" algn="l" defTabSz="46355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Droid Sans Fallback"/>
        <a:cs typeface="+mn-cs"/>
      </a:defRPr>
    </a:lvl7pPr>
    <a:lvl8pPr marL="3200400" lvl="7" indent="-234950" algn="l" defTabSz="46355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Droid Sans Fallback"/>
        <a:cs typeface="+mn-cs"/>
      </a:defRPr>
    </a:lvl8pPr>
    <a:lvl9pPr marL="3657600" lvl="8" indent="-234950" algn="l" defTabSz="46355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Droid Sans Fallback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069" userDrawn="1">
          <p15:clr>
            <a:srgbClr val="A4A3A4"/>
          </p15:clr>
        </p15:guide>
        <p15:guide id="2" pos="22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994F"/>
    <a:srgbClr val="262626"/>
    <a:srgbClr val="34C75B"/>
    <a:srgbClr val="A65E52"/>
    <a:srgbClr val="6B0B0C"/>
    <a:srgbClr val="B519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2520" y="144"/>
      </p:cViewPr>
      <p:guideLst>
        <p:guide orient="horz" pos="3069"/>
        <p:guide pos="2292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/>
          <p:nvPr/>
        </p:nvSpPr>
        <p:spPr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</a:ln>
        </p:spPr>
        <p:txBody>
          <a:bodyPr wrap="none" anchor="ctr" anchorCtr="0"/>
          <a:lstStyle/>
          <a:p>
            <a:pPr lvl="0" eaLnBrk="1"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</a:pPr>
            <a:endParaRPr lang="pt-BR" altLang="pt-BR" dirty="0"/>
          </a:p>
        </p:txBody>
      </p:sp>
      <p:sp>
        <p:nvSpPr>
          <p:cNvPr id="2051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2362200" y="812800"/>
            <a:ext cx="2830513" cy="4005263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2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5200" cy="48085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/>
          <a:lstStyle/>
          <a:p>
            <a:pPr marL="0" marR="0" lvl="0" indent="0" algn="l" defTabSz="46355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8188" cy="5318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/>
          <a:lstStyle>
            <a:lvl1pPr defTabSz="464820" eaLnBrk="1" hangingPunct="0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 marL="0" marR="0" lvl="0" indent="0" algn="l" defTabSz="46482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/>
            </a:pPr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DejaVu Sans" charset="0"/>
              <a:cs typeface="DejaVu Sans" charset="0"/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8188" cy="5318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/>
          <a:lstStyle>
            <a:lvl1pPr algn="r" defTabSz="464820" eaLnBrk="1" hangingPunct="0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 marL="0" marR="0" lvl="0" indent="0" algn="r" defTabSz="46482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/>
            </a:pPr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DejaVu Sans" charset="0"/>
              <a:cs typeface="DejaVu Sans" charset="0"/>
            </a:endParaRP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8188" cy="5318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/>
          <a:lstStyle>
            <a:lvl1pPr defTabSz="464820" eaLnBrk="1" hangingPunct="0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 marL="0" marR="0" lvl="0" indent="0" algn="l" defTabSz="46482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/>
            </a:pPr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DejaVu Sans" charset="0"/>
              <a:cs typeface="DejaVu Sans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8188" cy="5318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/>
          <a:lstStyle/>
          <a:p>
            <a:pPr lvl="0" algn="r" defTabSz="463550" eaLnBrk="1">
              <a:lnSpc>
                <a:spcPct val="93000"/>
              </a:lnSpc>
              <a:buSzPct val="100000"/>
              <a:buNone/>
              <a:tabLst>
                <a:tab pos="0" algn="l"/>
                <a:tab pos="447675" algn="l"/>
                <a:tab pos="897255" algn="l"/>
                <a:tab pos="1346200" algn="l"/>
                <a:tab pos="1795780" algn="l"/>
                <a:tab pos="2244725" algn="l"/>
                <a:tab pos="2694305" algn="l"/>
                <a:tab pos="3143250" algn="l"/>
                <a:tab pos="3592830" algn="l"/>
                <a:tab pos="4041775" algn="l"/>
                <a:tab pos="4491355" algn="l"/>
                <a:tab pos="4940300" algn="l"/>
                <a:tab pos="5389880" algn="l"/>
                <a:tab pos="5838825" algn="l"/>
                <a:tab pos="6288405" algn="l"/>
                <a:tab pos="6737350" algn="l"/>
                <a:tab pos="7186930" algn="l"/>
                <a:tab pos="7635875" algn="l"/>
                <a:tab pos="8085455" algn="l"/>
                <a:tab pos="8534400" algn="l"/>
                <a:tab pos="8983980" algn="l"/>
              </a:tabLst>
            </a:pPr>
            <a:fld id="{9A0DB2DC-4C9A-4742-B13C-FB6460FD3503}" type="slidenum">
              <a:rPr lang="pt-BR" altLang="pt-BR" sz="1400" dirty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</a:rPr>
              <a:t>‹nº›</a:t>
            </a:fld>
            <a:endParaRPr lang="pt-BR" altLang="pt-BR" sz="1400" dirty="0">
              <a:solidFill>
                <a:srgbClr val="000000"/>
              </a:solidFill>
              <a:latin typeface="Times New Roman" panose="02020603050405020304" pitchFamily="18" charset="0"/>
              <a:ea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29337015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6355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68350" indent="-295275" algn="l" defTabSz="46355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81100" indent="-234950" algn="l" defTabSz="46355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54175" indent="-234950" algn="l" defTabSz="46355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127250" indent="-234950" algn="l" defTabSz="46355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364105" algn="l" defTabSz="945515" rtl="0" eaLnBrk="1" latinLnBrk="0" hangingPunct="1">
      <a:defRPr sz="1240" kern="1200">
        <a:solidFill>
          <a:schemeClr val="tx1"/>
        </a:solidFill>
        <a:latin typeface="+mn-lt"/>
        <a:ea typeface="+mn-ea"/>
        <a:cs typeface="+mn-cs"/>
      </a:defRPr>
    </a:lvl6pPr>
    <a:lvl7pPr marL="2837180" algn="l" defTabSz="945515" rtl="0" eaLnBrk="1" latinLnBrk="0" hangingPunct="1">
      <a:defRPr sz="1240" kern="1200">
        <a:solidFill>
          <a:schemeClr val="tx1"/>
        </a:solidFill>
        <a:latin typeface="+mn-lt"/>
        <a:ea typeface="+mn-ea"/>
        <a:cs typeface="+mn-cs"/>
      </a:defRPr>
    </a:lvl7pPr>
    <a:lvl8pPr marL="3310255" algn="l" defTabSz="945515" rtl="0" eaLnBrk="1" latinLnBrk="0" hangingPunct="1">
      <a:defRPr sz="1240" kern="1200">
        <a:solidFill>
          <a:schemeClr val="tx1"/>
        </a:solidFill>
        <a:latin typeface="+mn-lt"/>
        <a:ea typeface="+mn-ea"/>
        <a:cs typeface="+mn-cs"/>
      </a:defRPr>
    </a:lvl8pPr>
    <a:lvl9pPr marL="3782695" algn="l" defTabSz="945515" rtl="0" eaLnBrk="1" latinLnBrk="0" hangingPunct="1">
      <a:defRPr sz="12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 txBox="1">
            <a:spLocks noGrp="1"/>
          </p:cNvSpPr>
          <p:nvPr>
            <p:ph type="sldNum" sz="quarter"/>
          </p:nvPr>
        </p:nvSpPr>
        <p:spPr>
          <a:xfrm>
            <a:off x="4278313" y="10156825"/>
            <a:ext cx="3278187" cy="531813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b" anchorCtr="0"/>
          <a:lstStyle/>
          <a:p>
            <a:pPr lvl="0" algn="r" defTabSz="463550" eaLnBrk="1">
              <a:lnSpc>
                <a:spcPct val="93000"/>
              </a:lnSpc>
              <a:spcBef>
                <a:spcPct val="0"/>
              </a:spcBef>
              <a:buClrTx/>
              <a:buFontTx/>
              <a:buChar char="•"/>
              <a:tabLst>
                <a:tab pos="0" algn="l"/>
                <a:tab pos="447675" algn="l"/>
                <a:tab pos="897255" algn="l"/>
                <a:tab pos="1346200" algn="l"/>
                <a:tab pos="1795780" algn="l"/>
                <a:tab pos="2244725" algn="l"/>
                <a:tab pos="2694305" algn="l"/>
                <a:tab pos="3143250" algn="l"/>
                <a:tab pos="3592830" algn="l"/>
                <a:tab pos="4041775" algn="l"/>
                <a:tab pos="4491355" algn="l"/>
                <a:tab pos="4940300" algn="l"/>
                <a:tab pos="5389880" algn="l"/>
                <a:tab pos="5838825" algn="l"/>
                <a:tab pos="6288405" algn="l"/>
                <a:tab pos="6737350" algn="l"/>
                <a:tab pos="7186930" algn="l"/>
                <a:tab pos="7635875" algn="l"/>
                <a:tab pos="8085455" algn="l"/>
                <a:tab pos="8534400" algn="l"/>
                <a:tab pos="8983980" algn="l"/>
              </a:tabLst>
            </a:pPr>
            <a:fld id="{9A0DB2DC-4C9A-4742-B13C-FB6460FD3503}" type="slidenum">
              <a:rPr lang="pt-BR" altLang="pt-BR" sz="1400" dirty="0">
                <a:ea typeface="DejaVu Sans"/>
              </a:rPr>
              <a:t>1</a:t>
            </a:fld>
            <a:endParaRPr lang="pt-BR" altLang="pt-BR" sz="1400" dirty="0">
              <a:ea typeface="DejaVu Sans"/>
            </a:endParaRPr>
          </a:p>
        </p:txBody>
      </p:sp>
      <p:sp>
        <p:nvSpPr>
          <p:cNvPr id="4099" name="Rectangl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362200" y="812800"/>
            <a:ext cx="2833688" cy="4008438"/>
          </a:xfrm>
          <a:solidFill>
            <a:srgbClr val="FFFFFF">
              <a:alpha val="100000"/>
            </a:srgbClr>
          </a:solidFill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4100" name="Text Box 2"/>
          <p:cNvSpPr txBox="1"/>
          <p:nvPr/>
        </p:nvSpPr>
        <p:spPr>
          <a:xfrm>
            <a:off x="755650" y="5078413"/>
            <a:ext cx="6048375" cy="4811712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lvl="0" eaLnBrk="1"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</a:pPr>
            <a:endParaRPr lang="pt-BR" altLang="pt-BR" dirty="0"/>
          </a:p>
        </p:txBody>
      </p:sp>
      <p:sp>
        <p:nvSpPr>
          <p:cNvPr id="2" name="Espaço Reservado para Anotações 1">
            <a:extLst>
              <a:ext uri="{FF2B5EF4-FFF2-40B4-BE49-F238E27FC236}">
                <a16:creationId xmlns:a16="http://schemas.microsoft.com/office/drawing/2014/main" xmlns="" id="{39D5046E-02BC-FC98-5AE4-C5A8AC5BE1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6355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lang="pt-BR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5"/>
            </a:lvl1pPr>
            <a:lvl2pPr marL="377825" indent="0" algn="ctr">
              <a:buNone/>
              <a:defRPr sz="1655"/>
            </a:lvl2pPr>
            <a:lvl3pPr marL="755650" indent="0" algn="ctr">
              <a:buNone/>
              <a:defRPr sz="1490"/>
            </a:lvl3pPr>
            <a:lvl4pPr marL="1134110" indent="0" algn="ctr">
              <a:buNone/>
              <a:defRPr sz="1325"/>
            </a:lvl4pPr>
            <a:lvl5pPr marL="1511935" indent="0" algn="ctr">
              <a:buNone/>
              <a:defRPr sz="1325"/>
            </a:lvl5pPr>
            <a:lvl6pPr marL="1889760" indent="0" algn="ctr">
              <a:buNone/>
              <a:defRPr sz="1325"/>
            </a:lvl6pPr>
            <a:lvl7pPr marL="2267585" indent="0" algn="ctr">
              <a:buNone/>
              <a:defRPr sz="1325"/>
            </a:lvl7pPr>
            <a:lvl8pPr marL="2646045" indent="0" algn="ctr">
              <a:buNone/>
              <a:defRPr sz="1325"/>
            </a:lvl8pPr>
            <a:lvl9pPr marL="3023870" indent="0" algn="ctr">
              <a:buNone/>
              <a:defRPr sz="1325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99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99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None/>
            </a:pPr>
            <a:fld id="{9A0DB2DC-4C9A-4742-B13C-FB6460FD3503}" type="slidenum">
              <a:rPr lang="pt-BR" altLang="pt-BR" dirty="0">
                <a:latin typeface="Arial" panose="020B0604020202020204" pitchFamily="34" charset="0"/>
              </a:rPr>
              <a:t>‹nº›</a:t>
            </a:fld>
            <a:endParaRPr lang="pt-BR" alt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99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99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None/>
            </a:pPr>
            <a:fld id="{9A0DB2DC-4C9A-4742-B13C-FB6460FD3503}" type="slidenum">
              <a:rPr lang="pt-BR" altLang="pt-BR" dirty="0">
                <a:latin typeface="Arial" panose="020B0604020202020204" pitchFamily="34" charset="0"/>
              </a:rPr>
              <a:t>‹nº›</a:t>
            </a:fld>
            <a:endParaRPr lang="pt-BR" alt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99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99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None/>
            </a:pPr>
            <a:fld id="{9A0DB2DC-4C9A-4742-B13C-FB6460FD3503}" type="slidenum">
              <a:rPr lang="pt-BR" altLang="pt-BR" dirty="0">
                <a:latin typeface="Arial" panose="020B0604020202020204" pitchFamily="34" charset="0"/>
              </a:rPr>
              <a:t>‹nº›</a:t>
            </a:fld>
            <a:endParaRPr lang="pt-BR" alt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7389" y="426595"/>
            <a:ext cx="6800136" cy="1780472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99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99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None/>
            </a:pPr>
            <a:fld id="{9A0DB2DC-4C9A-4742-B13C-FB6460FD3503}" type="slidenum">
              <a:rPr lang="pt-BR" altLang="pt-BR" dirty="0">
                <a:latin typeface="Arial" panose="020B0604020202020204" pitchFamily="34" charset="0"/>
              </a:rPr>
              <a:t>‹nº›</a:t>
            </a:fld>
            <a:endParaRPr lang="pt-BR" alt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99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99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None/>
            </a:pPr>
            <a:fld id="{9A0DB2DC-4C9A-4742-B13C-FB6460FD3503}" type="slidenum">
              <a:rPr lang="pt-BR" altLang="pt-BR" dirty="0">
                <a:latin typeface="Arial" panose="020B0604020202020204" pitchFamily="34" charset="0"/>
              </a:rPr>
              <a:t>‹nº›</a:t>
            </a:fld>
            <a:endParaRPr lang="pt-BR" alt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/>
                </a:solidFill>
              </a:defRPr>
            </a:lvl1pPr>
            <a:lvl2pPr marL="377825" indent="0">
              <a:buNone/>
              <a:defRPr sz="1655">
                <a:solidFill>
                  <a:schemeClr val="tx1">
                    <a:tint val="75000"/>
                  </a:schemeClr>
                </a:solidFill>
              </a:defRPr>
            </a:lvl2pPr>
            <a:lvl3pPr marL="755650" indent="0">
              <a:buNone/>
              <a:defRPr sz="1490">
                <a:solidFill>
                  <a:schemeClr val="tx1">
                    <a:tint val="75000"/>
                  </a:schemeClr>
                </a:solidFill>
              </a:defRPr>
            </a:lvl3pPr>
            <a:lvl4pPr marL="113411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4pPr>
            <a:lvl5pPr marL="151193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5pPr>
            <a:lvl6pPr marL="188976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6pPr>
            <a:lvl7pPr marL="226758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7pPr>
            <a:lvl8pPr marL="264604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8pPr>
            <a:lvl9pPr marL="302387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99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99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None/>
            </a:pPr>
            <a:fld id="{9A0DB2DC-4C9A-4742-B13C-FB6460FD3503}" type="slidenum">
              <a:rPr lang="pt-BR" altLang="pt-BR" dirty="0">
                <a:latin typeface="Arial" panose="020B0604020202020204" pitchFamily="34" charset="0"/>
              </a:rPr>
              <a:t>‹nº›</a:t>
            </a:fld>
            <a:endParaRPr lang="pt-BR" alt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99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99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None/>
            </a:pPr>
            <a:fld id="{9A0DB2DC-4C9A-4742-B13C-FB6460FD3503}" type="slidenum">
              <a:rPr lang="pt-BR" altLang="pt-BR" dirty="0">
                <a:latin typeface="Arial" panose="020B0604020202020204" pitchFamily="34" charset="0"/>
              </a:rPr>
              <a:t>‹nº›</a:t>
            </a:fld>
            <a:endParaRPr lang="pt-BR" alt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7825" indent="0">
              <a:buNone/>
              <a:defRPr sz="1655" b="1"/>
            </a:lvl2pPr>
            <a:lvl3pPr marL="755650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1935" indent="0">
              <a:buNone/>
              <a:defRPr sz="1325" b="1"/>
            </a:lvl5pPr>
            <a:lvl6pPr marL="1889760" indent="0">
              <a:buNone/>
              <a:defRPr sz="1325" b="1"/>
            </a:lvl6pPr>
            <a:lvl7pPr marL="2267585" indent="0">
              <a:buNone/>
              <a:defRPr sz="1325" b="1"/>
            </a:lvl7pPr>
            <a:lvl8pPr marL="2646045" indent="0">
              <a:buNone/>
              <a:defRPr sz="1325" b="1"/>
            </a:lvl8pPr>
            <a:lvl9pPr marL="3023870" indent="0">
              <a:buNone/>
              <a:defRPr sz="1325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7825" indent="0">
              <a:buNone/>
              <a:defRPr sz="1655" b="1"/>
            </a:lvl2pPr>
            <a:lvl3pPr marL="755650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1935" indent="0">
              <a:buNone/>
              <a:defRPr sz="1325" b="1"/>
            </a:lvl5pPr>
            <a:lvl6pPr marL="1889760" indent="0">
              <a:buNone/>
              <a:defRPr sz="1325" b="1"/>
            </a:lvl6pPr>
            <a:lvl7pPr marL="2267585" indent="0">
              <a:buNone/>
              <a:defRPr sz="1325" b="1"/>
            </a:lvl7pPr>
            <a:lvl8pPr marL="2646045" indent="0">
              <a:buNone/>
              <a:defRPr sz="1325" b="1"/>
            </a:lvl8pPr>
            <a:lvl9pPr marL="3023870" indent="0">
              <a:buNone/>
              <a:defRPr sz="1325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99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99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None/>
            </a:pPr>
            <a:fld id="{9A0DB2DC-4C9A-4742-B13C-FB6460FD3503}" type="slidenum">
              <a:rPr lang="pt-BR" altLang="pt-BR" dirty="0">
                <a:latin typeface="Arial" panose="020B0604020202020204" pitchFamily="34" charset="0"/>
              </a:rPr>
              <a:t>‹nº›</a:t>
            </a:fld>
            <a:endParaRPr lang="pt-BR" alt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99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99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None/>
            </a:pPr>
            <a:fld id="{9A0DB2DC-4C9A-4742-B13C-FB6460FD3503}" type="slidenum">
              <a:rPr lang="pt-BR" altLang="pt-BR" dirty="0">
                <a:latin typeface="Arial" panose="020B0604020202020204" pitchFamily="34" charset="0"/>
              </a:rPr>
              <a:t>‹nº›</a:t>
            </a:fld>
            <a:endParaRPr lang="pt-BR" alt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99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99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None/>
            </a:pPr>
            <a:fld id="{9A0DB2DC-4C9A-4742-B13C-FB6460FD3503}" type="slidenum">
              <a:rPr lang="pt-BR" altLang="pt-BR" dirty="0">
                <a:latin typeface="Arial" panose="020B0604020202020204" pitchFamily="34" charset="0"/>
              </a:rPr>
              <a:t>‹nº›</a:t>
            </a:fld>
            <a:endParaRPr lang="pt-BR" alt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5"/>
            </a:lvl3pPr>
            <a:lvl4pPr>
              <a:defRPr sz="1655"/>
            </a:lvl4pPr>
            <a:lvl5pPr>
              <a:defRPr sz="1655"/>
            </a:lvl5pPr>
            <a:lvl6pPr>
              <a:defRPr sz="1655"/>
            </a:lvl6pPr>
            <a:lvl7pPr>
              <a:defRPr sz="1655"/>
            </a:lvl7pPr>
            <a:lvl8pPr>
              <a:defRPr sz="1655"/>
            </a:lvl8pPr>
            <a:lvl9pPr>
              <a:defRPr sz="1655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5"/>
            </a:lvl1pPr>
            <a:lvl2pPr marL="377825" indent="0">
              <a:buNone/>
              <a:defRPr sz="1155"/>
            </a:lvl2pPr>
            <a:lvl3pPr marL="755650" indent="0">
              <a:buNone/>
              <a:defRPr sz="990"/>
            </a:lvl3pPr>
            <a:lvl4pPr marL="1134110" indent="0">
              <a:buNone/>
              <a:defRPr sz="825"/>
            </a:lvl4pPr>
            <a:lvl5pPr marL="1511935" indent="0">
              <a:buNone/>
              <a:defRPr sz="825"/>
            </a:lvl5pPr>
            <a:lvl6pPr marL="1889760" indent="0">
              <a:buNone/>
              <a:defRPr sz="825"/>
            </a:lvl6pPr>
            <a:lvl7pPr marL="2267585" indent="0">
              <a:buNone/>
              <a:defRPr sz="825"/>
            </a:lvl7pPr>
            <a:lvl8pPr marL="2646045" indent="0">
              <a:buNone/>
              <a:defRPr sz="825"/>
            </a:lvl8pPr>
            <a:lvl9pPr marL="3023870" indent="0">
              <a:buNone/>
              <a:defRPr sz="825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99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99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None/>
            </a:pPr>
            <a:fld id="{9A0DB2DC-4C9A-4742-B13C-FB6460FD3503}" type="slidenum">
              <a:rPr lang="pt-BR" altLang="pt-BR" dirty="0">
                <a:latin typeface="Arial" panose="020B0604020202020204" pitchFamily="34" charset="0"/>
              </a:rPr>
              <a:t>‹nº›</a:t>
            </a:fld>
            <a:endParaRPr lang="pt-BR" alt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2645"/>
            </a:lvl1pPr>
            <a:lvl2pPr marL="377825" indent="0">
              <a:buNone/>
              <a:defRPr sz="2315"/>
            </a:lvl2pPr>
            <a:lvl3pPr marL="755650" indent="0">
              <a:buNone/>
              <a:defRPr sz="1985"/>
            </a:lvl3pPr>
            <a:lvl4pPr marL="1134110" indent="0">
              <a:buNone/>
              <a:defRPr sz="1655"/>
            </a:lvl4pPr>
            <a:lvl5pPr marL="1511935" indent="0">
              <a:buNone/>
              <a:defRPr sz="1655"/>
            </a:lvl5pPr>
            <a:lvl6pPr marL="1889760" indent="0">
              <a:buNone/>
              <a:defRPr sz="1655"/>
            </a:lvl6pPr>
            <a:lvl7pPr marL="2267585" indent="0">
              <a:buNone/>
              <a:defRPr sz="1655"/>
            </a:lvl7pPr>
            <a:lvl8pPr marL="2646045" indent="0">
              <a:buNone/>
              <a:defRPr sz="1655"/>
            </a:lvl8pPr>
            <a:lvl9pPr marL="3023870" indent="0">
              <a:buNone/>
              <a:defRPr sz="1655"/>
            </a:lvl9pPr>
          </a:lstStyle>
          <a:p>
            <a:pPr marL="0" marR="0" lvl="0" indent="0" algn="l" defTabSz="755650" rtl="0" eaLnBrk="0" fontAlgn="base" latinLnBrk="0" hangingPunct="0">
              <a:lnSpc>
                <a:spcPct val="90000"/>
              </a:lnSpc>
              <a:spcBef>
                <a:spcPts val="82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t-BR" sz="2645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sz="2645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5"/>
            </a:lvl1pPr>
            <a:lvl2pPr marL="377825" indent="0">
              <a:buNone/>
              <a:defRPr sz="1155"/>
            </a:lvl2pPr>
            <a:lvl3pPr marL="755650" indent="0">
              <a:buNone/>
              <a:defRPr sz="990"/>
            </a:lvl3pPr>
            <a:lvl4pPr marL="1134110" indent="0">
              <a:buNone/>
              <a:defRPr sz="825"/>
            </a:lvl4pPr>
            <a:lvl5pPr marL="1511935" indent="0">
              <a:buNone/>
              <a:defRPr sz="825"/>
            </a:lvl5pPr>
            <a:lvl6pPr marL="1889760" indent="0">
              <a:buNone/>
              <a:defRPr sz="825"/>
            </a:lvl6pPr>
            <a:lvl7pPr marL="2267585" indent="0">
              <a:buNone/>
              <a:defRPr sz="825"/>
            </a:lvl7pPr>
            <a:lvl8pPr marL="2646045" indent="0">
              <a:buNone/>
              <a:defRPr sz="825"/>
            </a:lvl8pPr>
            <a:lvl9pPr marL="3023870" indent="0">
              <a:buNone/>
              <a:defRPr sz="825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99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99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None/>
            </a:pPr>
            <a:fld id="{9A0DB2DC-4C9A-4742-B13C-FB6460FD3503}" type="slidenum">
              <a:rPr lang="pt-BR" altLang="pt-BR" dirty="0">
                <a:latin typeface="Arial" panose="020B0604020202020204" pitchFamily="34" charset="0"/>
              </a:rPr>
              <a:t>‹nº›</a:t>
            </a:fld>
            <a:endParaRPr lang="pt-BR" altLang="pt-B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pt-BR" altLang="pt-BR" dirty="0"/>
              <a:t>Clique para editar o título mestre</a:t>
            </a:r>
            <a:endParaRPr lang="en-US" altLang="pt-BR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pt-BR" altLang="pt-BR" dirty="0"/>
              <a:t>Clique para editar o texto mestre</a:t>
            </a:r>
          </a:p>
          <a:p>
            <a:pPr lvl="1"/>
            <a:r>
              <a:rPr lang="pt-BR" altLang="pt-BR" dirty="0"/>
              <a:t>Segundo nível</a:t>
            </a:r>
          </a:p>
          <a:p>
            <a:pPr lvl="2"/>
            <a:r>
              <a:rPr lang="pt-BR" altLang="pt-BR" dirty="0"/>
              <a:t>Terceiro nível</a:t>
            </a:r>
          </a:p>
          <a:p>
            <a:pPr lvl="3"/>
            <a:r>
              <a:rPr lang="pt-BR" altLang="pt-BR" dirty="0"/>
              <a:t>Quarto nível</a:t>
            </a:r>
          </a:p>
          <a:p>
            <a:pPr lvl="4"/>
            <a:r>
              <a:rPr lang="pt-BR" altLang="pt-BR" dirty="0"/>
              <a:t>Quinto nível</a:t>
            </a:r>
            <a:endParaRPr lang="en-US" alt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464820" eaLnBrk="0" hangingPunct="0">
              <a:defRPr sz="990">
                <a:solidFill>
                  <a:schemeClr val="tx1">
                    <a:tint val="75000"/>
                  </a:schemeClr>
                </a:solidFill>
                <a:ea typeface="Droid Sans Fallback" charset="0"/>
                <a:cs typeface="Droid Sans Fallback" charset="0"/>
              </a:defRPr>
            </a:lvl1pPr>
          </a:lstStyle>
          <a:p>
            <a:pPr marL="0" marR="0" lvl="0" indent="0" algn="l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99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464820" eaLnBrk="0" hangingPunct="0">
              <a:defRPr sz="990">
                <a:solidFill>
                  <a:schemeClr val="tx1">
                    <a:tint val="75000"/>
                  </a:schemeClr>
                </a:solidFill>
                <a:ea typeface="Droid Sans Fallback" charset="0"/>
                <a:cs typeface="Droid Sans Fallback" charset="0"/>
              </a:defRPr>
            </a:lvl1pPr>
          </a:lstStyle>
          <a:p>
            <a:pPr marL="0" marR="0" lvl="0" indent="0" algn="ctr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99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pPr lvl="0">
              <a:buNone/>
            </a:pPr>
            <a:fld id="{9A0DB2DC-4C9A-4742-B13C-FB6460FD3503}" type="slidenum">
              <a:rPr lang="pt-BR" altLang="pt-BR" dirty="0">
                <a:latin typeface="Arial" panose="020B0604020202020204" pitchFamily="34" charset="0"/>
              </a:rPr>
              <a:t>‹nº›</a:t>
            </a:fld>
            <a:endParaRPr lang="pt-BR" altLang="pt-BR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defTabSz="7556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556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Light" panose="020F0302020204030204" pitchFamily="34" charset="0"/>
        </a:defRPr>
      </a:lvl2pPr>
      <a:lvl3pPr algn="l" defTabSz="7556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Light" panose="020F0302020204030204" pitchFamily="34" charset="0"/>
        </a:defRPr>
      </a:lvl3pPr>
      <a:lvl4pPr algn="l" defTabSz="7556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Light" panose="020F0302020204030204" pitchFamily="34" charset="0"/>
        </a:defRPr>
      </a:lvl4pPr>
      <a:lvl5pPr algn="l" defTabSz="7556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755650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755650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755650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755650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89230" indent="-189230" algn="l" defTabSz="755650" rtl="0" eaLnBrk="0" fontAlgn="base" hangingPunct="0">
        <a:lnSpc>
          <a:spcPct val="90000"/>
        </a:lnSpc>
        <a:spcBef>
          <a:spcPts val="825"/>
        </a:spcBef>
        <a:spcAft>
          <a:spcPct val="0"/>
        </a:spcAft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67055" indent="-189230" algn="l" defTabSz="755650" rtl="0" eaLnBrk="0" fontAlgn="base" hangingPunct="0">
        <a:lnSpc>
          <a:spcPct val="90000"/>
        </a:lnSpc>
        <a:spcBef>
          <a:spcPts val="415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44880" indent="-189230" algn="l" defTabSz="755650" rtl="0" eaLnBrk="0" fontAlgn="base" hangingPunct="0">
        <a:lnSpc>
          <a:spcPct val="90000"/>
        </a:lnSpc>
        <a:spcBef>
          <a:spcPts val="415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22705" indent="-189230" algn="l" defTabSz="755650" rtl="0" eaLnBrk="0" fontAlgn="base" hangingPunct="0">
        <a:lnSpc>
          <a:spcPct val="90000"/>
        </a:lnSpc>
        <a:spcBef>
          <a:spcPts val="415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700530" indent="-189230" algn="l" defTabSz="755650" rtl="0" eaLnBrk="0" fontAlgn="base" hangingPunct="0">
        <a:lnSpc>
          <a:spcPct val="90000"/>
        </a:lnSpc>
        <a:spcBef>
          <a:spcPts val="415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078990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45681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834640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21246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1pPr>
      <a:lvl2pPr marL="377825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2pPr>
      <a:lvl3pPr marL="75565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3pPr>
      <a:lvl4pPr marL="113411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511935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188976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267585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646045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02387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image" Target="../media/image1.png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notesSlide" Target="../notesSlides/notesSlide1.xml"/><Relationship Id="rId2" Type="http://schemas.openxmlformats.org/officeDocument/2006/relationships/tags" Target="../tags/tag2.xml"/><Relationship Id="rId16" Type="http://schemas.openxmlformats.org/officeDocument/2006/relationships/image" Target="../media/image3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5.xml"/><Relationship Id="rId15" Type="http://schemas.openxmlformats.org/officeDocument/2006/relationships/image" Target="../media/image2.png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hyperlink" Target="mailto:rejanemoreiram@hot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1"/>
          <p:cNvPicPr>
            <a:picLocks noGrp="1" noChangeAspect="1"/>
          </p:cNvPicPr>
          <p:nvPr>
            <p:ph idx="1"/>
            <p:custDataLst>
              <p:tags r:id="rId1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-12065" y="3810"/>
            <a:ext cx="7571740" cy="1069721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6" name="CaixaDeTexto 3"/>
          <p:cNvSpPr txBox="1"/>
          <p:nvPr/>
        </p:nvSpPr>
        <p:spPr>
          <a:xfrm>
            <a:off x="244476" y="1385466"/>
            <a:ext cx="7014844" cy="307777"/>
          </a:xfrm>
          <a:prstGeom prst="rect">
            <a:avLst/>
          </a:prstGeom>
          <a:noFill/>
          <a:ln w="9525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t-BR" altLang="pt-BR" sz="1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ASPECTOS CÍVEIS E CRIMINAIS ACERCA DA PORNOGRAFIA DE VINGANÇA</a:t>
            </a:r>
            <a:endParaRPr lang="pt-BR" altLang="pt-BR" sz="1100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412750" y="1889522"/>
            <a:ext cx="6756400" cy="6001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algn="ctr" defTabSz="464820">
              <a:buClrTx/>
              <a:buSzTx/>
              <a:buFontTx/>
              <a:buNone/>
              <a:defRPr/>
            </a:pPr>
            <a:r>
              <a:rPr kumimoji="0" lang="pt-BR" sz="1100" kern="1200" cap="none" spc="0" normalizeH="0" baseline="0" noProof="0" dirty="0" smtClean="0">
                <a:solidFill>
                  <a:schemeClr val="tx1"/>
                </a:solidFill>
                <a:ea typeface="Droid Sans Fallback" charset="0"/>
                <a:cs typeface="Arial" panose="020B0604020202020204" pitchFamily="34" charset="0"/>
              </a:rPr>
              <a:t>Rejane </a:t>
            </a:r>
            <a:r>
              <a:rPr kumimoji="0" lang="pt-BR" sz="1100" kern="1200" cap="none" spc="0" normalizeH="0" baseline="0" noProof="0" dirty="0">
                <a:solidFill>
                  <a:schemeClr val="tx1"/>
                </a:solidFill>
                <a:ea typeface="Droid Sans Fallback" charset="0"/>
                <a:cs typeface="Arial" panose="020B0604020202020204" pitchFamily="34" charset="0"/>
              </a:rPr>
              <a:t>Moreira de Mendonça, UNP, </a:t>
            </a:r>
            <a:r>
              <a:rPr kumimoji="0" lang="pt-BR" sz="1100" kern="1200" cap="none" spc="0" normalizeH="0" baseline="0" noProof="0" dirty="0" smtClean="0">
                <a:solidFill>
                  <a:schemeClr val="tx1"/>
                </a:solidFill>
                <a:ea typeface="Droid Sans Fallback" charset="0"/>
                <a:cs typeface="Arial" panose="020B0604020202020204" pitchFamily="34" charset="0"/>
                <a:hlinkClick r:id="rId14"/>
              </a:rPr>
              <a:t>rejanemoreiram@hotmail.com</a:t>
            </a:r>
            <a:endParaRPr kumimoji="0" lang="pt-BR" sz="1100" kern="1200" cap="none" spc="0" normalizeH="0" baseline="0" noProof="0" dirty="0" smtClean="0">
              <a:solidFill>
                <a:schemeClr val="tx1"/>
              </a:solidFill>
              <a:ea typeface="Droid Sans Fallback" charset="0"/>
              <a:cs typeface="Arial" panose="020B0604020202020204" pitchFamily="34" charset="0"/>
            </a:endParaRPr>
          </a:p>
          <a:p>
            <a:pPr algn="ctr" defTabSz="464820">
              <a:defRPr/>
            </a:pPr>
            <a:r>
              <a:rPr lang="pt-BR" sz="1100" dirty="0" smtClean="0">
                <a:solidFill>
                  <a:schemeClr val="tx1"/>
                </a:solidFill>
                <a:ea typeface="Droid Sans Fallback" charset="0"/>
                <a:cs typeface="Arial" panose="020B0604020202020204" pitchFamily="34" charset="0"/>
              </a:rPr>
              <a:t>Douglas da Silva Araújo, </a:t>
            </a:r>
            <a:r>
              <a:rPr lang="pt-BR" sz="1100" dirty="0">
                <a:solidFill>
                  <a:schemeClr val="tx1"/>
                </a:solidFill>
                <a:ea typeface="Droid Sans Fallback" charset="0"/>
                <a:cs typeface="Arial" panose="020B0604020202020204" pitchFamily="34" charset="0"/>
              </a:rPr>
              <a:t>UNP, </a:t>
            </a:r>
            <a:r>
              <a:rPr lang="pt-BR" sz="1100" dirty="0">
                <a:solidFill>
                  <a:schemeClr val="tx1"/>
                </a:solidFill>
                <a:ea typeface="Droid Sans Fallback" charset="0"/>
                <a:cs typeface="Arial" panose="020B0604020202020204" pitchFamily="34" charset="0"/>
                <a:hlinkClick r:id="rId14"/>
              </a:rPr>
              <a:t>rejanemoreiram@hotmail.com</a:t>
            </a:r>
            <a:endParaRPr lang="pt-BR" sz="1100" dirty="0">
              <a:solidFill>
                <a:schemeClr val="tx1"/>
              </a:solidFill>
              <a:ea typeface="Droid Sans Fallback" charset="0"/>
              <a:cs typeface="Arial" panose="020B0604020202020204" pitchFamily="34" charset="0"/>
            </a:endParaRPr>
          </a:p>
          <a:p>
            <a:pPr marR="0" algn="ctr" defTabSz="464820">
              <a:buClrTx/>
              <a:buSzTx/>
              <a:buFontTx/>
              <a:buNone/>
              <a:defRPr/>
            </a:pPr>
            <a:endParaRPr kumimoji="0" lang="pt-BR" sz="1100" kern="1200" cap="none" spc="0" normalizeH="0" baseline="0" noProof="0" dirty="0">
              <a:solidFill>
                <a:schemeClr val="tx1"/>
              </a:solidFill>
              <a:ea typeface="Droid Sans Fallback" charset="0"/>
              <a:cs typeface="Arial" panose="020B0604020202020204" pitchFamily="34" charset="0"/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625475" y="7539038"/>
            <a:ext cx="2647950" cy="2616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algn="ctr" defTabSz="464820">
              <a:buClrTx/>
              <a:buSzTx/>
              <a:buFontTx/>
              <a:buNone/>
              <a:defRPr/>
            </a:pPr>
            <a:r>
              <a:rPr kumimoji="0" lang="pt-BR" sz="1100" kern="1200" cap="none" spc="0" normalizeH="0" baseline="0" noProof="0" dirty="0">
                <a:ea typeface="Droid Sans Fallback" charset="0"/>
                <a:cs typeface="Arial" panose="020B0604020202020204" pitchFamily="34" charset="0"/>
              </a:rPr>
              <a:t>Imagem (caso seja oportuno)</a:t>
            </a:r>
          </a:p>
        </p:txBody>
      </p:sp>
      <p:sp>
        <p:nvSpPr>
          <p:cNvPr id="2" name="CaixaDeTexto 18"/>
          <p:cNvSpPr txBox="1"/>
          <p:nvPr>
            <p:custDataLst>
              <p:tags r:id="rId2"/>
            </p:custDataLst>
          </p:nvPr>
        </p:nvSpPr>
        <p:spPr>
          <a:xfrm>
            <a:off x="262732" y="2489686"/>
            <a:ext cx="6853238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 defTabSz="464820">
              <a:buClrTx/>
              <a:buSzTx/>
              <a:buFontTx/>
              <a:buNone/>
              <a:defRPr/>
            </a:pPr>
            <a:r>
              <a:rPr kumimoji="0" lang="pt-BR" sz="1100" b="1" kern="1200" cap="none" spc="0" normalizeH="0" baseline="0" noProof="0" dirty="0">
                <a:solidFill>
                  <a:schemeClr val="tx1"/>
                </a:solidFill>
                <a:ea typeface="Droid Sans Fallback" charset="0"/>
                <a:cs typeface="Arial" panose="020B0604020202020204" pitchFamily="34" charset="0"/>
              </a:rPr>
              <a:t>INTRODUÇÃO</a:t>
            </a:r>
          </a:p>
          <a:p>
            <a:pPr algn="just" defTabSz="464820"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SimSun" panose="02010600030101010101" pitchFamily="2" charset="-122"/>
                <a:cs typeface="Arial" panose="020B0604020202020204" pitchFamily="34" charset="0"/>
              </a:rPr>
              <a:t>A pornografia de vingança, conhecida </a:t>
            </a:r>
            <a:r>
              <a:rPr kumimoji="0" lang="en-US" sz="11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SimSun" panose="02010600030101010101" pitchFamily="2" charset="-122"/>
                <a:cs typeface="Arial" panose="020B0604020202020204" pitchFamily="34" charset="0"/>
              </a:rPr>
              <a:t>como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SimSun" panose="02010600030101010101" pitchFamily="2" charset="-122"/>
                <a:cs typeface="Arial" panose="020B0604020202020204" pitchFamily="34" charset="0"/>
              </a:rPr>
              <a:t> “</a:t>
            </a:r>
            <a:r>
              <a:rPr lang="en-US" sz="1100" i="1" dirty="0" smtClean="0">
                <a:solidFill>
                  <a:prstClr val="black"/>
                </a:solidFill>
                <a:ea typeface="SimSun" panose="02010600030101010101" pitchFamily="2" charset="-122"/>
                <a:cs typeface="Arial" panose="020B0604020202020204" pitchFamily="34" charset="0"/>
              </a:rPr>
              <a:t>revenge porn”</a:t>
            </a:r>
            <a:r>
              <a:rPr lang="en-US" sz="1100" dirty="0" smtClean="0">
                <a:solidFill>
                  <a:prstClr val="black"/>
                </a:solidFill>
                <a:ea typeface="SimSun" panose="02010600030101010101" pitchFamily="2" charset="-122"/>
                <a:cs typeface="Arial" panose="020B0604020202020204" pitchFamily="34" charset="0"/>
              </a:rPr>
              <a:t>,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SimSun" panose="02010600030101010101" pitchFamily="2" charset="-122"/>
                <a:cs typeface="Arial" panose="020B0604020202020204" pitchFamily="34" charset="0"/>
              </a:rPr>
              <a:t>é um fenomeno alarmante na sociedade, que afeta principalmente mulheres, mas também homens, que têm sua intimidade exposta de forma não consensual.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SimSun" panose="02010600030101010101" pitchFamily="2" charset="-122"/>
                <a:cs typeface="Arial" panose="020B0604020202020204" pitchFamily="34" charset="0"/>
              </a:rPr>
              <a:t>A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SimSun" panose="02010600030101010101" pitchFamily="2" charset="-122"/>
                <a:cs typeface="Arial" panose="020B0604020202020204" pitchFamily="34" charset="0"/>
              </a:rPr>
              <a:t>pornografia de vingança é uma forma de violência de gênero que tem impacto devastador na vida das vítimas, levando a consequências psicológicas, emocionais e sociais extremamente graves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SimSun" panose="02010600030101010101" pitchFamily="2" charset="-122"/>
                <a:cs typeface="Arial" panose="020B0604020202020204" pitchFamily="34" charset="0"/>
              </a:rPr>
              <a:t>. </a:t>
            </a:r>
            <a:r>
              <a:rPr lang="pt-BR" sz="1100" dirty="0">
                <a:solidFill>
                  <a:prstClr val="black"/>
                </a:solidFill>
                <a:ea typeface="SimSun" panose="02010600030101010101" pitchFamily="2" charset="-122"/>
                <a:cs typeface="Arial" panose="020B0604020202020204" pitchFamily="34" charset="0"/>
              </a:rPr>
              <a:t>Este trabalho tem como objetivo explorar os diferentes aspectos cíveis e criminais relacionados à pornografia de vingança, com foco na legislação brasileira, analisando os mecanismos de proteção às </a:t>
            </a:r>
            <a:r>
              <a:rPr lang="pt-BR" sz="1100" dirty="0" smtClean="0">
                <a:solidFill>
                  <a:prstClr val="black"/>
                </a:solidFill>
                <a:ea typeface="SimSun" panose="02010600030101010101" pitchFamily="2" charset="-122"/>
                <a:cs typeface="Arial" panose="020B0604020202020204" pitchFamily="34" charset="0"/>
              </a:rPr>
              <a:t>vítimas, além das medidas reparadoras dos ilícitos decorrentes de tais condutas. </a:t>
            </a:r>
            <a:endParaRPr kumimoji="0" lang="pt-BR" sz="1100" b="1" kern="1200" cap="none" spc="0" normalizeH="0" baseline="0" noProof="0" dirty="0">
              <a:solidFill>
                <a:schemeClr val="tx1"/>
              </a:solidFill>
              <a:ea typeface="Droid Sans Fallback" charset="0"/>
              <a:cs typeface="Arial" panose="020B0604020202020204" pitchFamily="34" charset="0"/>
            </a:endParaRPr>
          </a:p>
        </p:txBody>
      </p:sp>
      <p:sp>
        <p:nvSpPr>
          <p:cNvPr id="4" name="CaixaDeTexto 20"/>
          <p:cNvSpPr txBox="1"/>
          <p:nvPr>
            <p:custDataLst>
              <p:tags r:id="rId3"/>
            </p:custDataLst>
          </p:nvPr>
        </p:nvSpPr>
        <p:spPr>
          <a:xfrm>
            <a:off x="325606" y="8322617"/>
            <a:ext cx="3258185" cy="19543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 defTabSz="464820">
              <a:buClrTx/>
              <a:buSzTx/>
              <a:buFontTx/>
              <a:buNone/>
              <a:defRPr/>
            </a:pPr>
            <a:r>
              <a:rPr kumimoji="0" lang="pt-BR" sz="1100" b="1" kern="1200" cap="none" spc="0" normalizeH="0" baseline="0" noProof="0" dirty="0">
                <a:solidFill>
                  <a:schemeClr val="tx1"/>
                </a:solidFill>
                <a:ea typeface="Droid Sans Fallback" charset="0"/>
                <a:cs typeface="Arial" panose="020B0604020202020204" pitchFamily="34" charset="0"/>
              </a:rPr>
              <a:t>REFERÊNCIAS </a:t>
            </a:r>
          </a:p>
          <a:p>
            <a:pPr algn="just" defTabSz="464820">
              <a:defRPr/>
            </a:pPr>
            <a:r>
              <a:rPr lang="pt-BR" sz="11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ea typeface="SimSun" panose="02010600030101010101" pitchFamily="2" charset="-122"/>
                <a:cs typeface="Arial" panose="020B0604020202020204" pitchFamily="34" charset="0"/>
              </a:rPr>
              <a:t>Galdino, L. D. M., &amp; Oliveira, P. S.</a:t>
            </a:r>
            <a:r>
              <a:rPr lang="pt-BR" sz="11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ea typeface="SimSun" panose="02010600030101010101" pitchFamily="2" charset="-122"/>
                <a:cs typeface="Arial" panose="020B0604020202020204" pitchFamily="34" charset="0"/>
              </a:rPr>
              <a:t> (2020). </a:t>
            </a:r>
            <a:r>
              <a:rPr lang="pt-BR" sz="1100" i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ea typeface="SimSun" panose="02010600030101010101" pitchFamily="2" charset="-122"/>
                <a:cs typeface="Arial" panose="020B0604020202020204" pitchFamily="34" charset="0"/>
              </a:rPr>
              <a:t>O impacto da tecnologia na violência de gênero: a pornografia de vingança como uma nova forma de abuso</a:t>
            </a:r>
            <a:r>
              <a:rPr lang="pt-BR" sz="11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ea typeface="SimSun" panose="02010600030101010101" pitchFamily="2" charset="-122"/>
                <a:cs typeface="Arial" panose="020B0604020202020204" pitchFamily="34" charset="0"/>
              </a:rPr>
              <a:t>. Rio de Janeiro: Editora XYZ</a:t>
            </a:r>
            <a:r>
              <a:rPr lang="pt-BR" sz="11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ea typeface="SimSun" panose="02010600030101010101" pitchFamily="2" charset="-122"/>
                <a:cs typeface="Arial" panose="020B0604020202020204" pitchFamily="34" charset="0"/>
              </a:rPr>
              <a:t>.</a:t>
            </a:r>
          </a:p>
          <a:p>
            <a:pPr algn="just" defTabSz="464820">
              <a:defRPr/>
            </a:pPr>
            <a:endParaRPr lang="pt-BR" sz="1100" dirty="0">
              <a:solidFill>
                <a:schemeClr val="tx1">
                  <a:lumMod val="85000"/>
                  <a:lumOff val="15000"/>
                </a:schemeClr>
              </a:solidFill>
              <a:effectLst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algn="just" defTabSz="464820">
              <a:defRPr/>
            </a:pPr>
            <a:r>
              <a:rPr lang="pt-BR" sz="11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ea typeface="SimSun" panose="02010600030101010101" pitchFamily="2" charset="-122"/>
                <a:cs typeface="Arial" panose="020B0604020202020204" pitchFamily="34" charset="0"/>
              </a:rPr>
              <a:t>Costa, L. F.</a:t>
            </a:r>
            <a:r>
              <a:rPr lang="pt-BR" sz="11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ea typeface="SimSun" panose="02010600030101010101" pitchFamily="2" charset="-122"/>
                <a:cs typeface="Arial" panose="020B0604020202020204" pitchFamily="34" charset="0"/>
              </a:rPr>
              <a:t> (2021). </a:t>
            </a:r>
            <a:r>
              <a:rPr lang="pt-BR" sz="1100" i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ea typeface="SimSun" panose="02010600030101010101" pitchFamily="2" charset="-122"/>
                <a:cs typeface="Arial" panose="020B0604020202020204" pitchFamily="34" charset="0"/>
              </a:rPr>
              <a:t>Violência de gênero e mídias digitais: um estudo sobre o fenômeno da pornografia de vingança</a:t>
            </a:r>
            <a:r>
              <a:rPr lang="pt-BR" sz="11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ea typeface="SimSun" panose="02010600030101010101" pitchFamily="2" charset="-122"/>
                <a:cs typeface="Arial" panose="020B0604020202020204" pitchFamily="34" charset="0"/>
              </a:rPr>
              <a:t>. Tese de doutorado, Universidade Federal do Rio Grande do Norte.</a:t>
            </a:r>
          </a:p>
          <a:p>
            <a:pPr marR="0" algn="just" defTabSz="464820">
              <a:buClrTx/>
              <a:buSzTx/>
              <a:buFontTx/>
              <a:buNone/>
              <a:defRPr/>
            </a:pPr>
            <a:endParaRPr kumimoji="0" lang="pt-BR" sz="1100" kern="1200" cap="none" spc="0" normalizeH="0" baseline="0" noProof="0" dirty="0">
              <a:solidFill>
                <a:schemeClr val="tx1"/>
              </a:solidFill>
              <a:ea typeface="Droid Sans Fallback" charset="0"/>
              <a:cs typeface="Arial" panose="020B0604020202020204" pitchFamily="34" charset="0"/>
            </a:endParaRPr>
          </a:p>
        </p:txBody>
      </p:sp>
      <p:sp>
        <p:nvSpPr>
          <p:cNvPr id="5" name="CaixaDeTexto 19"/>
          <p:cNvSpPr txBox="1"/>
          <p:nvPr>
            <p:custDataLst>
              <p:tags r:id="rId4"/>
            </p:custDataLst>
          </p:nvPr>
        </p:nvSpPr>
        <p:spPr>
          <a:xfrm>
            <a:off x="314593" y="4064124"/>
            <a:ext cx="3370493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 defTabSz="464820">
              <a:buClrTx/>
              <a:buSzTx/>
              <a:buFontTx/>
              <a:buNone/>
              <a:defRPr/>
            </a:pPr>
            <a:r>
              <a:rPr kumimoji="0" lang="pt-BR" sz="1100" b="1" kern="1200" cap="none" spc="0" normalizeH="0" baseline="0" noProof="0" dirty="0" smtClean="0">
                <a:solidFill>
                  <a:schemeClr val="tx1"/>
                </a:solidFill>
                <a:ea typeface="Droid Sans Fallback" charset="0"/>
                <a:cs typeface="Arial" panose="020B0604020202020204" pitchFamily="34" charset="0"/>
              </a:rPr>
              <a:t>OBJETIVOS</a:t>
            </a:r>
          </a:p>
          <a:p>
            <a:pPr algn="just" defTabSz="464820">
              <a:defRPr/>
            </a:pPr>
            <a:r>
              <a:rPr lang="pt-BR" sz="1100" dirty="0">
                <a:solidFill>
                  <a:schemeClr val="tx1"/>
                </a:solidFill>
                <a:ea typeface="SimSun" panose="02010600030101010101" pitchFamily="2" charset="-122"/>
                <a:cs typeface="Arial" panose="020B0604020202020204" pitchFamily="34" charset="0"/>
              </a:rPr>
              <a:t>Analisar os aspectos cíveis e criminais da pornografia de vingança no contexto da legislação brasileira, com o intuito de avaliar a eficácia das medidas jurídicas de proteção às vítimas e de responsabilização dos agressores, bem como identificar possíveis lacunas legais e propor soluções que contribuam para o aprimoramento da legislação e da aplicação do direito nessa área.</a:t>
            </a:r>
            <a:endParaRPr kumimoji="0" lang="pt-BR" sz="1100" kern="1200" cap="none" spc="0" normalizeH="0" baseline="0" noProof="0" dirty="0">
              <a:solidFill>
                <a:schemeClr val="tx1"/>
              </a:solidFill>
              <a:ea typeface="Droid Sans Fallback" charset="0"/>
              <a:cs typeface="Arial" panose="020B0604020202020204" pitchFamily="34" charset="0"/>
            </a:endParaRPr>
          </a:p>
        </p:txBody>
      </p:sp>
      <p:sp>
        <p:nvSpPr>
          <p:cNvPr id="9" name="CaixaDeTexto 23"/>
          <p:cNvSpPr txBox="1"/>
          <p:nvPr>
            <p:custDataLst>
              <p:tags r:id="rId5"/>
            </p:custDataLst>
          </p:nvPr>
        </p:nvSpPr>
        <p:spPr>
          <a:xfrm>
            <a:off x="3795439" y="6498034"/>
            <a:ext cx="3355656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Droid Sans Fallback" charset="0"/>
                <a:cs typeface="Arial" panose="020B0604020202020204" pitchFamily="34" charset="0"/>
              </a:rPr>
              <a:t>RESULTADOS</a:t>
            </a:r>
          </a:p>
          <a:p>
            <a:pPr marL="0" marR="0" lvl="0" indent="0" algn="just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11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  <a:cs typeface="Arial" panose="020B0604020202020204" pitchFamily="34" charset="0"/>
              </a:rPr>
              <a:t>Considerando que a pesquisa encontra-se em andamento, espera-se </a:t>
            </a:r>
            <a:r>
              <a:rPr lang="pt-BR" sz="1100" dirty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  <a:cs typeface="Arial" panose="020B0604020202020204" pitchFamily="34" charset="0"/>
              </a:rPr>
              <a:t>que a pesquisa revele uma compreensão aprofundada dos desafios enfrentados pelo sistema jurídico brasileiro na proteção das vítimas de pornografia de vingança e na responsabilização dos autores desse crime. É provável que sejam identificadas lacunas e insuficiências nas atuais legislações, especialmente no que diz respeito à eficácia das medidas judiciais para remoção de conteúdo íntimo da internet e à punição dos </a:t>
            </a:r>
            <a:r>
              <a:rPr lang="pt-BR" sz="11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  <a:cs typeface="Arial" panose="020B0604020202020204" pitchFamily="34" charset="0"/>
              </a:rPr>
              <a:t>responsáveis. O </a:t>
            </a:r>
            <a:r>
              <a:rPr lang="pt-BR" sz="1100" dirty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  <a:cs typeface="Arial" panose="020B0604020202020204" pitchFamily="34" charset="0"/>
              </a:rPr>
              <a:t>trabalho também deverá contribuir para a conscientização sobre a importância de abordagens interdisciplinares no combate à pornografia de vingança, envolvendo não apenas o direito, mas também aspectos sociais, psicológicos e tecnológicos.</a:t>
            </a:r>
            <a:endParaRPr kumimoji="0" lang="pt-BR" sz="1100" kern="1200" cap="none" spc="0" normalizeH="0" baseline="0" noProof="0" dirty="0">
              <a:solidFill>
                <a:schemeClr val="tx1">
                  <a:lumMod val="85000"/>
                  <a:lumOff val="15000"/>
                </a:schemeClr>
              </a:solidFill>
              <a:ea typeface="Droid Sans Fallback" charset="0"/>
              <a:cs typeface="Arial" panose="020B0604020202020204" pitchFamily="34" charset="0"/>
            </a:endParaRPr>
          </a:p>
        </p:txBody>
      </p:sp>
      <p:sp>
        <p:nvSpPr>
          <p:cNvPr id="23" name="CaixaDeTexto 23"/>
          <p:cNvSpPr txBox="1"/>
          <p:nvPr>
            <p:custDataLst>
              <p:tags r:id="rId6"/>
            </p:custDataLst>
          </p:nvPr>
        </p:nvSpPr>
        <p:spPr>
          <a:xfrm>
            <a:off x="3811586" y="4065692"/>
            <a:ext cx="3304384" cy="2292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 defTabSz="464820">
              <a:buClrTx/>
              <a:buSzTx/>
              <a:buFontTx/>
              <a:buNone/>
              <a:defRPr/>
            </a:pPr>
            <a:r>
              <a:rPr kumimoji="0" lang="pt-BR" sz="1100" b="1" kern="1200" cap="none" spc="0" normalizeH="0" baseline="0" noProof="0" dirty="0">
                <a:solidFill>
                  <a:schemeClr val="tx1"/>
                </a:solidFill>
                <a:ea typeface="Droid Sans Fallback" charset="0"/>
                <a:cs typeface="Arial" panose="020B0604020202020204" pitchFamily="34" charset="0"/>
              </a:rPr>
              <a:t>METODOLOGIA</a:t>
            </a:r>
          </a:p>
          <a:p>
            <a:pPr algn="just" defTabSz="464820">
              <a:defRPr/>
            </a:pPr>
            <a:r>
              <a:rPr lang="pt-BR" sz="1100" dirty="0">
                <a:solidFill>
                  <a:prstClr val="black"/>
                </a:solidFill>
                <a:ea typeface="SimSun" panose="02010600030101010101" pitchFamily="2" charset="-122"/>
                <a:cs typeface="Arial" panose="020B0604020202020204" pitchFamily="34" charset="0"/>
              </a:rPr>
              <a:t>A metodologia de análise deste trabalho consiste em uma pesquisa qualitativa, fundamentada em uma abordagem bibliográfica e documental. Serão examinados textos legais, doutrinas jurídicas, artigos acadêmicos e jurisprudências relevantes para compreender os aspectos cíveis e criminais da pornografia de vingança no Brasil. A pesquisa também incluirá a análise de casos concretos para ilustrar a aplicação das normas legais e identificar as dificuldades práticas enfrentadas pelas vítimas e pelo sistema judiciário.</a:t>
            </a:r>
            <a:endParaRPr kumimoji="0" lang="pt-BR" sz="1100" kern="1200" cap="none" spc="0" normalizeH="0" baseline="0" noProof="0" dirty="0">
              <a:solidFill>
                <a:schemeClr val="tx1"/>
              </a:solidFill>
              <a:ea typeface="Droid Sans Fallback" charset="0"/>
              <a:cs typeface="Arial" panose="020B0604020202020204" pitchFamily="34" charset="0"/>
            </a:endParaRPr>
          </a:p>
        </p:txBody>
      </p:sp>
      <p:sp>
        <p:nvSpPr>
          <p:cNvPr id="28" name="CaixaDeTexto 24"/>
          <p:cNvSpPr txBox="1"/>
          <p:nvPr>
            <p:custDataLst>
              <p:tags r:id="rId7"/>
            </p:custDataLst>
          </p:nvPr>
        </p:nvSpPr>
        <p:spPr>
          <a:xfrm flipV="1">
            <a:off x="354647" y="5790327"/>
            <a:ext cx="6814503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 defTabSz="464820">
              <a:buClrTx/>
              <a:buSzTx/>
              <a:buFontTx/>
              <a:buNone/>
              <a:defRPr/>
            </a:pPr>
            <a:endParaRPr kumimoji="0" lang="pt-BR" sz="1100" kern="1200" cap="none" spc="0" normalizeH="0" baseline="0" noProof="0" dirty="0">
              <a:solidFill>
                <a:schemeClr val="tx1"/>
              </a:solidFill>
              <a:ea typeface="Droid Sans Fallback" charset="0"/>
              <a:cs typeface="Arial" panose="020B0604020202020204" pitchFamily="34" charset="0"/>
            </a:endParaRPr>
          </a:p>
        </p:txBody>
      </p:sp>
      <p:sp>
        <p:nvSpPr>
          <p:cNvPr id="33" name="Retângulo 32"/>
          <p:cNvSpPr/>
          <p:nvPr>
            <p:custDataLst>
              <p:tags r:id="rId8"/>
            </p:custDataLst>
          </p:nvPr>
        </p:nvSpPr>
        <p:spPr>
          <a:xfrm>
            <a:off x="412434" y="5993978"/>
            <a:ext cx="3226752" cy="2215831"/>
          </a:xfrm>
          <a:prstGeom prst="rect">
            <a:avLst/>
          </a:prstGeom>
          <a:solidFill>
            <a:srgbClr val="34C75B"/>
          </a:solidFill>
          <a:ln w="38100">
            <a:solidFill>
              <a:srgbClr val="3499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6482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1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CaixaDeTexto 25"/>
          <p:cNvSpPr txBox="1"/>
          <p:nvPr>
            <p:custDataLst>
              <p:tags r:id="rId9"/>
            </p:custDataLst>
          </p:nvPr>
        </p:nvSpPr>
        <p:spPr>
          <a:xfrm>
            <a:off x="683895" y="7165340"/>
            <a:ext cx="2559685" cy="310515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R="0" algn="ctr" defTabSz="464820">
              <a:buClrTx/>
              <a:buSzTx/>
              <a:buFontTx/>
              <a:buNone/>
              <a:defRPr/>
            </a:pPr>
            <a:r>
              <a:rPr kumimoji="0" lang="pt-BR" sz="1100" kern="1200" cap="none" spc="0" normalizeH="0" baseline="0" noProof="0" dirty="0">
                <a:ea typeface="Droid Sans Fallback" charset="0"/>
                <a:cs typeface="Arial" panose="020B0604020202020204" pitchFamily="34" charset="0"/>
              </a:rPr>
              <a:t>Imagem (caso seja oportuno)</a:t>
            </a:r>
          </a:p>
        </p:txBody>
      </p:sp>
      <p:pic>
        <p:nvPicPr>
          <p:cNvPr id="3087" name="Imagem 8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293688" y="117475"/>
            <a:ext cx="3005137" cy="12001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" name="Imagem 6" descr="Tela de celular com publicação numa rede social&#10;&#10;Descrição gerada automaticamente com confiança baixa">
            <a:extLst>
              <a:ext uri="{FF2B5EF4-FFF2-40B4-BE49-F238E27FC236}">
                <a16:creationId xmlns:a16="http://schemas.microsoft.com/office/drawing/2014/main" xmlns="" id="{CDCE72BB-B5AF-FEA6-D575-8CD6DCE009C0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74" y="5777453"/>
            <a:ext cx="3312643" cy="2330273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</TotalTime>
  <Words>415</Words>
  <Application>Microsoft Office PowerPoint</Application>
  <PresentationFormat>Personalizar</PresentationFormat>
  <Paragraphs>18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XXI SEMINARIO DE PESQUISA DO CCSA</dc:title>
  <dc:creator>ASSTEC</dc:creator>
  <cp:lastModifiedBy>Douglas da Silva Araújo</cp:lastModifiedBy>
  <cp:revision>41</cp:revision>
  <dcterms:created xsi:type="dcterms:W3CDTF">2015-12-02T19:07:00Z</dcterms:created>
  <dcterms:modified xsi:type="dcterms:W3CDTF">2024-08-10T01:23:59Z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0D36887F5AA949D99BC3C0B81F2CE5F2_13</vt:lpwstr>
  </property>
  <property fmtid="{D5CDD505-2E9C-101B-9397-08002B2CF9AE}" pid="3" name="KSOProductBuildVer">
    <vt:lpwstr>1046-12.2.0.17119</vt:lpwstr>
  </property>
</Properties>
</file>