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520" y="-7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8456892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hyperlink" Target="mailto:douglas.araujo@animaeducacao.com.br" TargetMode="Externa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17" Type="http://schemas.openxmlformats.org/officeDocument/2006/relationships/image" Target="../media/image3.jpeg"/><Relationship Id="rId2" Type="http://schemas.openxmlformats.org/officeDocument/2006/relationships/tags" Target="../tags/tag2.xml"/><Relationship Id="rId16" Type="http://schemas.openxmlformats.org/officeDocument/2006/relationships/image" Target="../media/image2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5" Type="http://schemas.openxmlformats.org/officeDocument/2006/relationships/hyperlink" Target="mailto:tiagosilvat2p@gmail.com" TargetMode="Externa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hyperlink" Target="mailto:andrezacosta9999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0" y="41619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110469" y="1121852"/>
            <a:ext cx="7057399" cy="1200329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PERFIL SOCIOECONÔMICO DAS MULHERES VÍTIMAS DE VIOLÊNCIA DOMÉSTICA ASSISTIDAS PELO CENTRO DE REFERÊNCIA ELIZABETH NASSER</a:t>
            </a:r>
          </a:p>
          <a:p>
            <a:pPr algn="ctr"/>
            <a:endParaRPr lang="pt-BR" altLang="pt-BR" sz="1600" b="1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88813" y="1889522"/>
            <a:ext cx="629947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</a:rPr>
              <a:t> </a:t>
            </a: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100" dirty="0">
                <a:solidFill>
                  <a:schemeClr val="tx1"/>
                </a:solidFill>
                <a:cs typeface="Arial" panose="020B0604020202020204" pitchFamily="34" charset="0"/>
              </a:rPr>
              <a:t>Douglas da Silva Araújo, UNP, </a:t>
            </a:r>
            <a:r>
              <a:rPr lang="pt-BR" sz="1100" dirty="0">
                <a:solidFill>
                  <a:schemeClr val="tx1"/>
                </a:solidFill>
                <a:cs typeface="Arial" panose="020B0604020202020204" pitchFamily="34" charset="0"/>
                <a:hlinkClick r:id="rId13"/>
              </a:rPr>
              <a:t>douglas.araujo@animaeducacao.com.br</a:t>
            </a:r>
            <a:endParaRPr lang="pt-BR" sz="11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10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</a:rPr>
              <a:t>Maria Andreza Costa</a:t>
            </a:r>
            <a:r>
              <a:rPr lang="pt-BR" sz="110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</a:rPr>
              <a:t>, </a:t>
            </a:r>
            <a:r>
              <a:rPr lang="pt-BR" sz="110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</a:rPr>
              <a:t>UNP</a:t>
            </a:r>
            <a:r>
              <a:rPr lang="pt-BR" sz="110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</a:rPr>
              <a:t>, </a:t>
            </a:r>
            <a:r>
              <a:rPr lang="pt-BR" sz="110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  <a:hlinkClick r:id="rId14"/>
              </a:rPr>
              <a:t>andrezacosta9999@gmail.com</a:t>
            </a:r>
            <a:endParaRPr lang="pt-BR" sz="110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  <a:sym typeface="+mn-ea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</a:rPr>
              <a:t>Tiago Marinho Da Silva, UNP, </a:t>
            </a: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  <a:hlinkClick r:id="rId15"/>
              </a:rPr>
              <a:t>tiagosilvat2p@gmail.com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  <a:sym typeface="+mn-ea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1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12549" y="2775347"/>
            <a:ext cx="6853238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O </a:t>
            </a:r>
            <a:r>
              <a:rPr lang="pt-BR" sz="1100" dirty="0">
                <a:solidFill>
                  <a:schemeClr val="tx1"/>
                </a:solidFill>
                <a:cs typeface="Arial" panose="020B0604020202020204" pitchFamily="34" charset="0"/>
              </a:rPr>
              <a:t>presente artigo busca estudar o perfil socioeconômico das mulheres vítimas de </a:t>
            </a:r>
            <a:r>
              <a:rPr lang="pt-BR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violência doméstica</a:t>
            </a:r>
            <a:r>
              <a:rPr lang="pt-BR" sz="1100" dirty="0">
                <a:solidFill>
                  <a:schemeClr val="tx1"/>
                </a:solidFill>
                <a:cs typeface="Arial" panose="020B0604020202020204" pitchFamily="34" charset="0"/>
              </a:rPr>
              <a:t>, assistidas pelo Centro de Referência Elizabeth Nasser da cidade de Natal/RN, com foco em verificar e analisar dados de mulheres já supramencionadas, e assim conhecer melhor o público alvo, </a:t>
            </a:r>
            <a:r>
              <a:rPr lang="pt-BR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para, de forma talvez pretensiosa, sugerir mudança nas políticas públicas que estão sendo executadas no município</a:t>
            </a:r>
            <a:r>
              <a:rPr lang="pt-BR" sz="1200" dirty="0" smtClean="0">
                <a:solidFill>
                  <a:schemeClr val="tx1"/>
                </a:solidFill>
                <a:cs typeface="Arial" panose="020B0604020202020204" pitchFamily="34" charset="0"/>
              </a:rPr>
              <a:t>. </a:t>
            </a:r>
            <a:endParaRPr kumimoji="0" lang="pt-BR" sz="1200" b="1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786864" y="7550841"/>
            <a:ext cx="3408045" cy="2416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REFERÊNCIAS</a:t>
            </a:r>
            <a:r>
              <a:rPr lang="pt-BR" sz="1200" b="1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 </a:t>
            </a:r>
            <a:r>
              <a:rPr lang="pt-BR" sz="12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pt-BR" sz="1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endParaRPr lang="pt-BR" sz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cs typeface="Arial" panose="020B0604020202020204" pitchFamily="34" charset="0"/>
              </a:rPr>
              <a:t>BRASIL. </a:t>
            </a:r>
            <a:r>
              <a:rPr lang="pt-BR" sz="1100" b="1" dirty="0">
                <a:solidFill>
                  <a:schemeClr val="tx1"/>
                </a:solidFill>
                <a:cs typeface="Arial" panose="020B0604020202020204" pitchFamily="34" charset="0"/>
              </a:rPr>
              <a:t>Lei Maria da Penha:</a:t>
            </a:r>
            <a:r>
              <a:rPr lang="pt-BR" sz="1100" dirty="0">
                <a:solidFill>
                  <a:schemeClr val="tx1"/>
                </a:solidFill>
                <a:cs typeface="Arial" panose="020B0604020202020204" pitchFamily="34" charset="0"/>
              </a:rPr>
              <a:t> Lei nº 11.340. Brasília: Secretaria Especial </a:t>
            </a:r>
            <a:r>
              <a:rPr lang="pt-BR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de Políticas </a:t>
            </a:r>
            <a:r>
              <a:rPr lang="pt-BR" sz="1100" dirty="0">
                <a:solidFill>
                  <a:schemeClr val="tx1"/>
                </a:solidFill>
                <a:cs typeface="Arial" panose="020B0604020202020204" pitchFamily="34" charset="0"/>
              </a:rPr>
              <a:t>para Mulher, </a:t>
            </a:r>
            <a:r>
              <a:rPr lang="pt-BR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2006.</a:t>
            </a:r>
          </a:p>
          <a:p>
            <a:pPr algn="just" defTabSz="464820">
              <a:defRPr/>
            </a:pPr>
            <a:endParaRPr lang="pt-BR" sz="11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defTabSz="464820">
              <a:defRPr/>
            </a:pPr>
            <a:r>
              <a:rPr lang="pt-BR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ARAUJO</a:t>
            </a:r>
            <a:r>
              <a:rPr lang="pt-BR" sz="11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pt-BR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Douglas da Silva. </a:t>
            </a:r>
            <a:r>
              <a:rPr lang="pt-BR" sz="11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Território, políticas públicas e violência contra a mulher: </a:t>
            </a:r>
            <a:r>
              <a:rPr lang="pt-BR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uma análise do fluxo processual e das características socioeconômicas dos sujeitos envolvidos no crime de feminicídio na comarca de Mossoró/RN. </a:t>
            </a:r>
            <a:r>
              <a:rPr lang="pt-BR" sz="1100" dirty="0">
                <a:solidFill>
                  <a:schemeClr val="tx1"/>
                </a:solidFill>
                <a:cs typeface="Arial" panose="020B0604020202020204" pitchFamily="34" charset="0"/>
              </a:rPr>
              <a:t>Dissertação de Mestrado </a:t>
            </a:r>
            <a:r>
              <a:rPr lang="pt-BR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– PLANDITES/UERN, 2019.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35743" y="3987180"/>
            <a:ext cx="3427413" cy="17697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 smtClean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OBJETIVOS</a:t>
            </a:r>
            <a:endParaRPr lang="pt-BR" sz="1100" b="0" i="0" u="none" strike="noStrike" dirty="0" smtClean="0">
              <a:solidFill>
                <a:schemeClr val="tx1"/>
              </a:solidFill>
              <a:effectLst/>
              <a:highlight>
                <a:srgbClr val="FFFFFF"/>
              </a:highlight>
              <a:cs typeface="Arial" panose="020B0604020202020204" pitchFamily="34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100" b="0" i="0" u="none" strike="noStrike" dirty="0" smtClean="0">
                <a:solidFill>
                  <a:schemeClr val="tx1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Verificar </a:t>
            </a:r>
            <a:r>
              <a:rPr lang="pt-BR" sz="1100" b="0" i="0" u="none" strike="noStrike" dirty="0">
                <a:solidFill>
                  <a:schemeClr val="tx1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e analisar dados de mulheres vítimas de violência doméstica, assistidas pelo CREN e consequentemente, mapear os locais mais afetados pelos delitos da Lei Maria da Penha, abordando meios de enfrentamento e soluções do referido problema.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 </a:t>
            </a:r>
            <a:endParaRPr lang="pt-BR" sz="1200" b="0" dirty="0">
              <a:solidFill>
                <a:schemeClr val="tx1"/>
              </a:solidFill>
              <a:effectLst/>
              <a:highlight>
                <a:srgbClr val="FFFFFF"/>
              </a:highlight>
              <a:cs typeface="Arial" panose="020B0604020202020204" pitchFamily="34" charset="0"/>
            </a:endParaRPr>
          </a:p>
          <a:p>
            <a:r>
              <a:rPr lang="pt-BR" sz="1200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pt-BR" sz="1200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kumimoji="0" lang="pt-BR" sz="1200" b="1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5"/>
            </p:custDataLst>
          </p:nvPr>
        </p:nvSpPr>
        <p:spPr>
          <a:xfrm>
            <a:off x="3737329" y="5771901"/>
            <a:ext cx="3398838" cy="17235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100" b="0" i="0" u="none" strike="noStrike" dirty="0">
                <a:solidFill>
                  <a:schemeClr val="tx1"/>
                </a:solidFill>
                <a:effectLst/>
                <a:cs typeface="Arial" panose="020B0604020202020204" pitchFamily="34" charset="0"/>
              </a:rPr>
              <a:t>O presente estudo busca analisar através de pesquisa exploratória e descritiva, o perfil socioeconômico das mulheres vítimas de violência doméstica assistidas pelo CREN, por meio de pesquisa de campo (análise de dados) e gráficos de ilha de calor, os bairros mais afetados pelos delitos mencionados acima; por meios quali-quantitativos</a:t>
            </a:r>
            <a:r>
              <a:rPr lang="pt-BR" sz="1100" b="0" i="0" u="none" strike="noStrike" dirty="0">
                <a:solidFill>
                  <a:schemeClr val="tx1"/>
                </a:solidFill>
                <a:effectLst/>
              </a:rPr>
              <a:t>.</a:t>
            </a:r>
            <a:endParaRPr kumimoji="0" lang="pt-BR" sz="1100" b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6"/>
            </p:custDataLst>
          </p:nvPr>
        </p:nvSpPr>
        <p:spPr>
          <a:xfrm>
            <a:off x="254230" y="5633937"/>
            <a:ext cx="3309583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RESULTADOS</a:t>
            </a:r>
            <a:endParaRPr kumimoji="0" lang="pt-BR" sz="1200" b="1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endParaRPr lang="pt-BR" sz="11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O </a:t>
            </a:r>
            <a:r>
              <a:rPr lang="pt-BR" sz="1100" dirty="0">
                <a:solidFill>
                  <a:schemeClr val="tx1"/>
                </a:solidFill>
                <a:cs typeface="Arial" panose="020B0604020202020204" pitchFamily="34" charset="0"/>
              </a:rPr>
              <a:t>projeto em questão ainda encontra-se em andamento. Espera-se posteriormente, através das pesquisas de campo mencionadas anteriormente, elaborar o mapeamento dos perfis socioeconômicos mais afetados pela violência doméstica e abordar meios de prevenção/repressão que podem minimizar a problemática, juntamente de propostas de políticas públicas que possam ajudar o público referido a mudar a sua presente realidade, através de medidas sociais efetivas.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34" name="CaixaDeTexto 25"/>
          <p:cNvSpPr txBox="1"/>
          <p:nvPr>
            <p:custDataLst>
              <p:tags r:id="rId7"/>
            </p:custDataLst>
          </p:nvPr>
        </p:nvSpPr>
        <p:spPr>
          <a:xfrm>
            <a:off x="1703876" y="6799626"/>
            <a:ext cx="356439" cy="4571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6" name="Picture 2" descr="Campanha 'Sinal Vermelho' ajuda mulheres a pedir socorro de maneira discreta: desenhando um X vermelho na mão — Foto: Antonio Marcio/PMMI">
            <a:extLst>
              <a:ext uri="{FF2B5EF4-FFF2-40B4-BE49-F238E27FC236}">
                <a16:creationId xmlns:a16="http://schemas.microsoft.com/office/drawing/2014/main" xmlns="" id="{D241C428-B19F-9BF7-8099-7CD804815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700" y="8351240"/>
            <a:ext cx="1573497" cy="149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ixaDeTexto 20"/>
          <p:cNvSpPr txBox="1"/>
          <p:nvPr>
            <p:custDataLst>
              <p:tags r:id="rId9"/>
            </p:custDataLst>
          </p:nvPr>
        </p:nvSpPr>
        <p:spPr>
          <a:xfrm>
            <a:off x="3827514" y="3987180"/>
            <a:ext cx="3334946" cy="2380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CONCLUSÃO</a:t>
            </a:r>
          </a:p>
          <a:p>
            <a:pPr algn="just" rtl="0">
              <a:spcBef>
                <a:spcPts val="0"/>
              </a:spcBef>
              <a:spcAft>
                <a:spcPts val="800"/>
              </a:spcAft>
            </a:pPr>
            <a:r>
              <a:rPr lang="pt-BR" sz="1100" b="0" i="0" u="none" strike="noStrike" dirty="0">
                <a:solidFill>
                  <a:schemeClr val="tx1"/>
                </a:solidFill>
                <a:effectLst/>
                <a:cs typeface="Arial" panose="020B0604020202020204" pitchFamily="34" charset="0"/>
              </a:rPr>
              <a:t>Conclui-se que o artigo em estudo, tem um papel fundamental na análise de dados das vítimas de violência doméstica, para assim, elencar meios na qual a sociedade e as políticas públicas do município possam ajudar a dirimir o problema, e também, como a conscientização da população e o acesso aos serviços sociais podem mudar tal realidade.</a:t>
            </a:r>
            <a:endParaRPr lang="pt-BR" sz="1100" b="0" dirty="0"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r>
              <a:rPr lang="pt-BR" dirty="0"/>
              <a:t/>
            </a:r>
            <a:br>
              <a:rPr lang="pt-BR" dirty="0"/>
            </a:b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422</Words>
  <Application>Microsoft Office PowerPoint</Application>
  <PresentationFormat>Personalizar</PresentationFormat>
  <Paragraphs>27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Douglas da Silva Araújo</cp:lastModifiedBy>
  <cp:revision>40</cp:revision>
  <dcterms:created xsi:type="dcterms:W3CDTF">2015-12-02T19:07:00Z</dcterms:created>
  <dcterms:modified xsi:type="dcterms:W3CDTF">2024-08-10T01:59:02Z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