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62" r:id="rId2"/>
  </p:sldIdLst>
  <p:sldSz cx="7559675" cy="10691813"/>
  <p:notesSz cx="6858000" cy="9144000"/>
  <p:defaultTextStyle>
    <a:defPPr>
      <a:defRPr lang="en-GB"/>
    </a:defPPr>
    <a:lvl1pPr marL="0" lvl="0" indent="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1pPr>
    <a:lvl2pPr marL="768350" lvl="1" indent="-295275"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2pPr>
    <a:lvl3pPr marL="1181100" lvl="2"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3pPr>
    <a:lvl4pPr marL="1654175" lvl="3"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4pPr>
    <a:lvl5pPr marL="2127250" lvl="4"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5pPr>
    <a:lvl6pPr marL="2286000" lvl="5"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6pPr>
    <a:lvl7pPr marL="2743200" lvl="6"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7pPr>
    <a:lvl8pPr marL="3200400" lvl="7"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8pPr>
    <a:lvl9pPr marL="3657600" lvl="8"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9pPr>
  </p:defaultTextStyle>
  <p:extLst>
    <p:ext uri="{EFAFB233-063F-42B5-8137-9DF3F51BA10A}">
      <p15:sldGuideLst xmlns:p15="http://schemas.microsoft.com/office/powerpoint/2012/main" xmlns="">
        <p15:guide id="1" orient="horz" pos="3069" userDrawn="1">
          <p15:clr>
            <a:srgbClr val="A4A3A4"/>
          </p15:clr>
        </p15:guide>
        <p15:guide id="2" pos="22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994F"/>
    <a:srgbClr val="262626"/>
    <a:srgbClr val="34C75B"/>
    <a:srgbClr val="A65E52"/>
    <a:srgbClr val="6B0B0C"/>
    <a:srgbClr val="B519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6" d="100"/>
          <a:sy n="106" d="100"/>
        </p:scale>
        <p:origin x="-2376" y="-78"/>
      </p:cViewPr>
      <p:guideLst>
        <p:guide orient="horz" pos="3069"/>
        <p:guide pos="2292"/>
      </p:guideLst>
    </p:cSldViewPr>
  </p:slideViewPr>
  <p:outlineViewPr>
    <p:cViewPr varScale="1">
      <p:scale>
        <a:sx n="170" d="200"/>
        <a:sy n="170" d="200"/>
      </p:scale>
      <p:origin x="-780" y="-8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p:nvPr/>
        </p:nvSpPr>
        <p:spPr>
          <a:xfrm>
            <a:off x="0" y="0"/>
            <a:ext cx="7559675" cy="10691813"/>
          </a:xfrm>
          <a:prstGeom prst="roundRect">
            <a:avLst>
              <a:gd name="adj" fmla="val 19"/>
            </a:avLst>
          </a:prstGeom>
          <a:solidFill>
            <a:srgbClr val="FFFFFF"/>
          </a:solidFill>
          <a:ln w="9360">
            <a:noFill/>
          </a:ln>
        </p:spPr>
        <p:txBody>
          <a:bodyPr wrap="none" anchor="ctr" anchorCtr="0"/>
          <a:lstStyle/>
          <a:p>
            <a:pPr lvl="0" eaLnBrk="1">
              <a:lnSpc>
                <a:spcPct val="94000"/>
              </a:lnSpc>
              <a:buClr>
                <a:srgbClr val="000000"/>
              </a:buClr>
              <a:buSzPct val="100000"/>
              <a:buFont typeface="Times New Roman" panose="02020603050405020304" pitchFamily="18" charset="0"/>
            </a:pPr>
            <a:endParaRPr lang="pt-BR" altLang="pt-BR" dirty="0"/>
          </a:p>
        </p:txBody>
      </p:sp>
      <p:sp>
        <p:nvSpPr>
          <p:cNvPr id="2051" name="Rectangle 2"/>
          <p:cNvSpPr>
            <a:spLocks noGrp="1" noRot="1" noChangeAspect="1"/>
          </p:cNvSpPr>
          <p:nvPr>
            <p:ph type="sldImg"/>
          </p:nvPr>
        </p:nvSpPr>
        <p:spPr>
          <a:xfrm>
            <a:off x="2362200" y="812800"/>
            <a:ext cx="2830513" cy="4005263"/>
          </a:xfrm>
          <a:prstGeom prst="rect">
            <a:avLst/>
          </a:prstGeom>
          <a:noFill/>
          <a:ln w="9525">
            <a:noFill/>
          </a:ln>
        </p:spPr>
      </p:sp>
      <p:sp>
        <p:nvSpPr>
          <p:cNvPr id="2" name="Rectangle 3"/>
          <p:cNvSpPr>
            <a:spLocks noGrp="1" noChangeArrowheads="1"/>
          </p:cNvSpPr>
          <p:nvPr>
            <p:ph type="body"/>
          </p:nvPr>
        </p:nvSpPr>
        <p:spPr bwMode="auto">
          <a:xfrm>
            <a:off x="755650" y="5078413"/>
            <a:ext cx="6045200" cy="4808538"/>
          </a:xfrm>
          <a:prstGeom prst="rect">
            <a:avLst/>
          </a:prstGeom>
          <a:noFill/>
          <a:ln>
            <a:noFill/>
          </a:ln>
          <a:effectLst/>
        </p:spPr>
        <p:txBody>
          <a:bodyPr vert="horz" wrap="square" lIns="0" tIns="0" rIns="0" bIns="0" numCol="1" anchor="t" anchorCtr="0" compatLnSpc="1"/>
          <a:lstStyle/>
          <a:p>
            <a:pPr marL="0" marR="0" lvl="0" indent="0" algn="l" defTabSz="46355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defRPr/>
            </a:pPr>
            <a:endParaRPr kumimoji="0" lang="pt-BR"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052" name="Rectangle 4"/>
          <p:cNvSpPr>
            <a:spLocks noGrp="1" noChangeArrowheads="1"/>
          </p:cNvSpPr>
          <p:nvPr>
            <p:ph type="hdr"/>
          </p:nvPr>
        </p:nvSpPr>
        <p:spPr bwMode="auto">
          <a:xfrm>
            <a:off x="0" y="0"/>
            <a:ext cx="3278188" cy="531813"/>
          </a:xfrm>
          <a:prstGeom prst="rect">
            <a:avLst/>
          </a:prstGeom>
          <a:noFill/>
          <a:ln>
            <a:noFill/>
          </a:ln>
          <a:effectLst/>
        </p:spPr>
        <p:txBody>
          <a:bodyPr vert="horz" wrap="square" lIns="0" tIns="0" rIns="0" bIns="0" numCol="1" anchor="t" anchorCtr="0" compatLnSpc="1"/>
          <a:lstStyle>
            <a:lvl1pPr defTabSz="464820" eaLnBrk="1" hangingPunct="0">
              <a:lnSpc>
                <a:spcPct val="93000"/>
              </a:lnSpc>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sz="1400">
                <a:solidFill>
                  <a:srgbClr val="000000"/>
                </a:solidFill>
                <a:latin typeface="Times New Roman" panose="02020603050405020304" pitchFamily="18" charset="0"/>
                <a:ea typeface="DejaVu Sans" charset="0"/>
                <a:cs typeface="DejaVu Sans" charset="0"/>
              </a:defRPr>
            </a:lvl1pPr>
          </a:lstStyle>
          <a:p>
            <a:pPr marL="0" marR="0" lvl="0" indent="0" algn="l" defTabSz="464820" rtl="0" eaLnBrk="1" fontAlgn="base" latinLnBrk="0" hangingPunct="0">
              <a:lnSpc>
                <a:spcPct val="93000"/>
              </a:lnSpc>
              <a:spcBef>
                <a:spcPct val="0"/>
              </a:spcBef>
              <a:spcAft>
                <a:spcPct val="0"/>
              </a:spcAft>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endParaRPr kumimoji="0" lang="pt-BR" sz="1400" b="0" i="0" u="none" strike="noStrike" kern="1200" cap="none" spc="0" normalizeH="0" baseline="0" noProof="0">
              <a:ln>
                <a:noFill/>
              </a:ln>
              <a:solidFill>
                <a:srgbClr val="000000"/>
              </a:solidFill>
              <a:effectLst/>
              <a:uLnTx/>
              <a:uFillTx/>
              <a:latin typeface="Times New Roman" panose="02020603050405020304" pitchFamily="18" charset="0"/>
              <a:ea typeface="DejaVu Sans" charset="0"/>
              <a:cs typeface="DejaVu Sans" charset="0"/>
            </a:endParaRPr>
          </a:p>
        </p:txBody>
      </p:sp>
      <p:sp>
        <p:nvSpPr>
          <p:cNvPr id="2053" name="Rectangle 5"/>
          <p:cNvSpPr>
            <a:spLocks noGrp="1" noChangeArrowheads="1"/>
          </p:cNvSpPr>
          <p:nvPr>
            <p:ph type="dt"/>
          </p:nvPr>
        </p:nvSpPr>
        <p:spPr bwMode="auto">
          <a:xfrm>
            <a:off x="4278313" y="0"/>
            <a:ext cx="3278188" cy="531813"/>
          </a:xfrm>
          <a:prstGeom prst="rect">
            <a:avLst/>
          </a:prstGeom>
          <a:noFill/>
          <a:ln>
            <a:noFill/>
          </a:ln>
          <a:effectLst/>
        </p:spPr>
        <p:txBody>
          <a:bodyPr vert="horz" wrap="square" lIns="0" tIns="0" rIns="0" bIns="0" numCol="1" anchor="t" anchorCtr="0" compatLnSpc="1"/>
          <a:lstStyle>
            <a:lvl1pPr algn="r" defTabSz="464820" eaLnBrk="1" hangingPunct="0">
              <a:lnSpc>
                <a:spcPct val="93000"/>
              </a:lnSpc>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sz="1400">
                <a:solidFill>
                  <a:srgbClr val="000000"/>
                </a:solidFill>
                <a:latin typeface="Times New Roman" panose="02020603050405020304" pitchFamily="18" charset="0"/>
                <a:ea typeface="DejaVu Sans" charset="0"/>
                <a:cs typeface="DejaVu Sans" charset="0"/>
              </a:defRPr>
            </a:lvl1pPr>
          </a:lstStyle>
          <a:p>
            <a:pPr marL="0" marR="0" lvl="0" indent="0" algn="r" defTabSz="464820" rtl="0" eaLnBrk="1" fontAlgn="base" latinLnBrk="0" hangingPunct="0">
              <a:lnSpc>
                <a:spcPct val="93000"/>
              </a:lnSpc>
              <a:spcBef>
                <a:spcPct val="0"/>
              </a:spcBef>
              <a:spcAft>
                <a:spcPct val="0"/>
              </a:spcAft>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endParaRPr kumimoji="0" lang="pt-BR" sz="1400" b="0" i="0" u="none" strike="noStrike" kern="1200" cap="none" spc="0" normalizeH="0" baseline="0" noProof="0">
              <a:ln>
                <a:noFill/>
              </a:ln>
              <a:solidFill>
                <a:srgbClr val="000000"/>
              </a:solidFill>
              <a:effectLst/>
              <a:uLnTx/>
              <a:uFillTx/>
              <a:latin typeface="Times New Roman" panose="02020603050405020304" pitchFamily="18" charset="0"/>
              <a:ea typeface="DejaVu Sans" charset="0"/>
              <a:cs typeface="DejaVu Sans" charset="0"/>
            </a:endParaRPr>
          </a:p>
        </p:txBody>
      </p:sp>
      <p:sp>
        <p:nvSpPr>
          <p:cNvPr id="2054" name="Rectangle 6"/>
          <p:cNvSpPr>
            <a:spLocks noGrp="1" noChangeArrowheads="1"/>
          </p:cNvSpPr>
          <p:nvPr>
            <p:ph type="ftr"/>
          </p:nvPr>
        </p:nvSpPr>
        <p:spPr bwMode="auto">
          <a:xfrm>
            <a:off x="0" y="10156825"/>
            <a:ext cx="3278188" cy="531813"/>
          </a:xfrm>
          <a:prstGeom prst="rect">
            <a:avLst/>
          </a:prstGeom>
          <a:noFill/>
          <a:ln>
            <a:noFill/>
          </a:ln>
          <a:effectLst/>
        </p:spPr>
        <p:txBody>
          <a:bodyPr vert="horz" wrap="square" lIns="0" tIns="0" rIns="0" bIns="0" numCol="1" anchor="b" anchorCtr="0" compatLnSpc="1"/>
          <a:lstStyle>
            <a:lvl1pPr defTabSz="464820" eaLnBrk="1" hangingPunct="0">
              <a:lnSpc>
                <a:spcPct val="93000"/>
              </a:lnSpc>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sz="1400">
                <a:solidFill>
                  <a:srgbClr val="000000"/>
                </a:solidFill>
                <a:latin typeface="Times New Roman" panose="02020603050405020304" pitchFamily="18" charset="0"/>
                <a:ea typeface="DejaVu Sans" charset="0"/>
                <a:cs typeface="DejaVu Sans" charset="0"/>
              </a:defRPr>
            </a:lvl1pPr>
          </a:lstStyle>
          <a:p>
            <a:pPr marL="0" marR="0" lvl="0" indent="0" algn="l" defTabSz="464820" rtl="0" eaLnBrk="1" fontAlgn="base" latinLnBrk="0" hangingPunct="0">
              <a:lnSpc>
                <a:spcPct val="93000"/>
              </a:lnSpc>
              <a:spcBef>
                <a:spcPct val="0"/>
              </a:spcBef>
              <a:spcAft>
                <a:spcPct val="0"/>
              </a:spcAft>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endParaRPr kumimoji="0" lang="pt-BR" sz="1400" b="0" i="0" u="none" strike="noStrike" kern="1200" cap="none" spc="0" normalizeH="0" baseline="0" noProof="0">
              <a:ln>
                <a:noFill/>
              </a:ln>
              <a:solidFill>
                <a:srgbClr val="000000"/>
              </a:solidFill>
              <a:effectLst/>
              <a:uLnTx/>
              <a:uFillTx/>
              <a:latin typeface="Times New Roman" panose="02020603050405020304" pitchFamily="18" charset="0"/>
              <a:ea typeface="DejaVu Sans" charset="0"/>
              <a:cs typeface="DejaVu Sans" charset="0"/>
            </a:endParaRPr>
          </a:p>
        </p:txBody>
      </p:sp>
      <p:sp>
        <p:nvSpPr>
          <p:cNvPr id="2055" name="Rectangle 7"/>
          <p:cNvSpPr>
            <a:spLocks noGrp="1" noChangeArrowheads="1"/>
          </p:cNvSpPr>
          <p:nvPr>
            <p:ph type="sldNum"/>
          </p:nvPr>
        </p:nvSpPr>
        <p:spPr bwMode="auto">
          <a:xfrm>
            <a:off x="4278313" y="10156825"/>
            <a:ext cx="3278188" cy="531813"/>
          </a:xfrm>
          <a:prstGeom prst="rect">
            <a:avLst/>
          </a:prstGeom>
          <a:noFill/>
          <a:ln>
            <a:noFill/>
          </a:ln>
          <a:effectLst/>
        </p:spPr>
        <p:txBody>
          <a:bodyPr vert="horz" wrap="square" lIns="0" tIns="0" rIns="0" bIns="0" numCol="1" anchor="b" anchorCtr="0" compatLnSpc="1"/>
          <a:lstStyle/>
          <a:p>
            <a:pPr lvl="0" algn="r" defTabSz="463550" eaLnBrk="1">
              <a:lnSpc>
                <a:spcPct val="93000"/>
              </a:lnSpc>
              <a:buSzPct val="100000"/>
              <a:buNone/>
              <a:tabLst>
                <a:tab pos="0" algn="l"/>
                <a:tab pos="447675" algn="l"/>
                <a:tab pos="897255" algn="l"/>
                <a:tab pos="1346200" algn="l"/>
                <a:tab pos="1795780" algn="l"/>
                <a:tab pos="2244725" algn="l"/>
                <a:tab pos="2694305" algn="l"/>
                <a:tab pos="3143250" algn="l"/>
                <a:tab pos="3592830" algn="l"/>
                <a:tab pos="4041775" algn="l"/>
                <a:tab pos="4491355" algn="l"/>
                <a:tab pos="4940300" algn="l"/>
                <a:tab pos="5389880" algn="l"/>
                <a:tab pos="5838825" algn="l"/>
                <a:tab pos="6288405" algn="l"/>
                <a:tab pos="6737350" algn="l"/>
                <a:tab pos="7186930" algn="l"/>
                <a:tab pos="7635875" algn="l"/>
                <a:tab pos="8085455" algn="l"/>
                <a:tab pos="8534400" algn="l"/>
                <a:tab pos="8983980" algn="l"/>
              </a:tabLst>
            </a:pPr>
            <a:fld id="{9A0DB2DC-4C9A-4742-B13C-FB6460FD3503}" type="slidenum">
              <a:rPr lang="pt-BR" altLang="pt-BR" sz="1400" dirty="0">
                <a:solidFill>
                  <a:srgbClr val="000000"/>
                </a:solidFill>
                <a:latin typeface="Times New Roman" panose="02020603050405020304" pitchFamily="18" charset="0"/>
                <a:ea typeface="DejaVu Sans"/>
              </a:rPr>
              <a:pPr lvl="0" algn="r" defTabSz="463550" eaLnBrk="1">
                <a:lnSpc>
                  <a:spcPct val="93000"/>
                </a:lnSpc>
                <a:buSzPct val="100000"/>
                <a:buNone/>
                <a:tabLst>
                  <a:tab pos="0" algn="l"/>
                  <a:tab pos="447675" algn="l"/>
                  <a:tab pos="897255" algn="l"/>
                  <a:tab pos="1346200" algn="l"/>
                  <a:tab pos="1795780" algn="l"/>
                  <a:tab pos="2244725" algn="l"/>
                  <a:tab pos="2694305" algn="l"/>
                  <a:tab pos="3143250" algn="l"/>
                  <a:tab pos="3592830" algn="l"/>
                  <a:tab pos="4041775" algn="l"/>
                  <a:tab pos="4491355" algn="l"/>
                  <a:tab pos="4940300" algn="l"/>
                  <a:tab pos="5389880" algn="l"/>
                  <a:tab pos="5838825" algn="l"/>
                  <a:tab pos="6288405" algn="l"/>
                  <a:tab pos="6737350" algn="l"/>
                  <a:tab pos="7186930" algn="l"/>
                  <a:tab pos="7635875" algn="l"/>
                  <a:tab pos="8085455" algn="l"/>
                  <a:tab pos="8534400" algn="l"/>
                  <a:tab pos="8983980" algn="l"/>
                </a:tabLst>
              </a:pPr>
              <a:t>‹nº›</a:t>
            </a:fld>
            <a:endParaRPr lang="pt-BR" altLang="pt-BR" sz="1400" dirty="0">
              <a:solidFill>
                <a:srgbClr val="000000"/>
              </a:solidFill>
              <a:latin typeface="Times New Roman" panose="02020603050405020304" pitchFamily="18" charset="0"/>
              <a:ea typeface="DejaVu Sans"/>
            </a:endParaRPr>
          </a:p>
        </p:txBody>
      </p:sp>
    </p:spTree>
    <p:extLst>
      <p:ext uri="{BB962C8B-B14F-4D97-AF65-F5344CB8AC3E}">
        <p14:creationId xmlns:p14="http://schemas.microsoft.com/office/powerpoint/2010/main" val="1195011924"/>
      </p:ext>
    </p:extLst>
  </p:cSld>
  <p:clrMap bg1="lt1" tx1="dk1" bg2="lt2" tx2="dk2" accent1="accent1" accent2="accent2" accent3="accent3" accent4="accent4" accent5="accent5" accent6="accent6" hlink="hlink" folHlink="folHlink"/>
  <p:hf sldNum="0" hdr="0" ftr="0" dt="0"/>
  <p:notesStyle>
    <a:lvl1pPr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68350" indent="-295275"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81100" indent="-234950"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54175" indent="-234950"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127250" indent="-234950"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364105" algn="l" defTabSz="945515" rtl="0" eaLnBrk="1" latinLnBrk="0" hangingPunct="1">
      <a:defRPr sz="1240" kern="1200">
        <a:solidFill>
          <a:schemeClr val="tx1"/>
        </a:solidFill>
        <a:latin typeface="+mn-lt"/>
        <a:ea typeface="+mn-ea"/>
        <a:cs typeface="+mn-cs"/>
      </a:defRPr>
    </a:lvl6pPr>
    <a:lvl7pPr marL="2837180" algn="l" defTabSz="945515" rtl="0" eaLnBrk="1" latinLnBrk="0" hangingPunct="1">
      <a:defRPr sz="1240" kern="1200">
        <a:solidFill>
          <a:schemeClr val="tx1"/>
        </a:solidFill>
        <a:latin typeface="+mn-lt"/>
        <a:ea typeface="+mn-ea"/>
        <a:cs typeface="+mn-cs"/>
      </a:defRPr>
    </a:lvl7pPr>
    <a:lvl8pPr marL="3310255" algn="l" defTabSz="945515" rtl="0" eaLnBrk="1" latinLnBrk="0" hangingPunct="1">
      <a:defRPr sz="1240" kern="1200">
        <a:solidFill>
          <a:schemeClr val="tx1"/>
        </a:solidFill>
        <a:latin typeface="+mn-lt"/>
        <a:ea typeface="+mn-ea"/>
        <a:cs typeface="+mn-cs"/>
      </a:defRPr>
    </a:lvl8pPr>
    <a:lvl9pPr marL="3782695" algn="l" defTabSz="945515" rtl="0" eaLnBrk="1" latinLnBrk="0" hangingPunct="1">
      <a:defRPr sz="12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p:cNvSpPr txBox="1">
            <a:spLocks noGrp="1"/>
          </p:cNvSpPr>
          <p:nvPr>
            <p:ph type="sldNum" sz="quarter"/>
          </p:nvPr>
        </p:nvSpPr>
        <p:spPr>
          <a:xfrm>
            <a:off x="4278313" y="10156825"/>
            <a:ext cx="3278187" cy="531813"/>
          </a:xfrm>
          <a:prstGeom prst="rect">
            <a:avLst/>
          </a:prstGeom>
          <a:noFill/>
          <a:ln w="9525">
            <a:noFill/>
          </a:ln>
        </p:spPr>
        <p:txBody>
          <a:bodyPr lIns="0" tIns="0" rIns="0" bIns="0" anchor="b" anchorCtr="0"/>
          <a:lstStyle/>
          <a:p>
            <a:pPr lvl="0" algn="r" defTabSz="463550" eaLnBrk="1">
              <a:lnSpc>
                <a:spcPct val="93000"/>
              </a:lnSpc>
              <a:spcBef>
                <a:spcPct val="0"/>
              </a:spcBef>
              <a:buClrTx/>
              <a:buFontTx/>
              <a:buChar char="•"/>
              <a:tabLst>
                <a:tab pos="0" algn="l"/>
                <a:tab pos="447675" algn="l"/>
                <a:tab pos="897255" algn="l"/>
                <a:tab pos="1346200" algn="l"/>
                <a:tab pos="1795780" algn="l"/>
                <a:tab pos="2244725" algn="l"/>
                <a:tab pos="2694305" algn="l"/>
                <a:tab pos="3143250" algn="l"/>
                <a:tab pos="3592830" algn="l"/>
                <a:tab pos="4041775" algn="l"/>
                <a:tab pos="4491355" algn="l"/>
                <a:tab pos="4940300" algn="l"/>
                <a:tab pos="5389880" algn="l"/>
                <a:tab pos="5838825" algn="l"/>
                <a:tab pos="6288405" algn="l"/>
                <a:tab pos="6737350" algn="l"/>
                <a:tab pos="7186930" algn="l"/>
                <a:tab pos="7635875" algn="l"/>
                <a:tab pos="8085455" algn="l"/>
                <a:tab pos="8534400" algn="l"/>
                <a:tab pos="8983980" algn="l"/>
              </a:tabLst>
            </a:pPr>
            <a:fld id="{9A0DB2DC-4C9A-4742-B13C-FB6460FD3503}" type="slidenum">
              <a:rPr lang="pt-BR" altLang="pt-BR" sz="1400" dirty="0">
                <a:ea typeface="DejaVu Sans"/>
              </a:rPr>
              <a:pPr lvl="0" algn="r" defTabSz="463550" eaLnBrk="1">
                <a:lnSpc>
                  <a:spcPct val="93000"/>
                </a:lnSpc>
                <a:spcBef>
                  <a:spcPct val="0"/>
                </a:spcBef>
                <a:buClrTx/>
                <a:buFontTx/>
                <a:buChar char="•"/>
                <a:tabLst>
                  <a:tab pos="0" algn="l"/>
                  <a:tab pos="447675" algn="l"/>
                  <a:tab pos="897255" algn="l"/>
                  <a:tab pos="1346200" algn="l"/>
                  <a:tab pos="1795780" algn="l"/>
                  <a:tab pos="2244725" algn="l"/>
                  <a:tab pos="2694305" algn="l"/>
                  <a:tab pos="3143250" algn="l"/>
                  <a:tab pos="3592830" algn="l"/>
                  <a:tab pos="4041775" algn="l"/>
                  <a:tab pos="4491355" algn="l"/>
                  <a:tab pos="4940300" algn="l"/>
                  <a:tab pos="5389880" algn="l"/>
                  <a:tab pos="5838825" algn="l"/>
                  <a:tab pos="6288405" algn="l"/>
                  <a:tab pos="6737350" algn="l"/>
                  <a:tab pos="7186930" algn="l"/>
                  <a:tab pos="7635875" algn="l"/>
                  <a:tab pos="8085455" algn="l"/>
                  <a:tab pos="8534400" algn="l"/>
                  <a:tab pos="8983980" algn="l"/>
                </a:tabLst>
              </a:pPr>
              <a:t>1</a:t>
            </a:fld>
            <a:endParaRPr lang="pt-BR" altLang="pt-BR" sz="1400" dirty="0">
              <a:ea typeface="DejaVu Sans"/>
            </a:endParaRPr>
          </a:p>
        </p:txBody>
      </p:sp>
      <p:sp>
        <p:nvSpPr>
          <p:cNvPr id="4099" name="Rectangle 1"/>
          <p:cNvSpPr>
            <a:spLocks noGrp="1" noRot="1" noChangeAspect="1" noTextEdit="1"/>
          </p:cNvSpPr>
          <p:nvPr>
            <p:ph type="sldImg"/>
          </p:nvPr>
        </p:nvSpPr>
        <p:spPr>
          <a:xfrm>
            <a:off x="2362200" y="812800"/>
            <a:ext cx="2833688" cy="4008438"/>
          </a:xfrm>
          <a:solidFill>
            <a:srgbClr val="FFFFFF">
              <a:alpha val="100000"/>
            </a:srgbClr>
          </a:solidFill>
          <a:ln>
            <a:solidFill>
              <a:srgbClr val="000000">
                <a:alpha val="100000"/>
              </a:srgbClr>
            </a:solidFill>
            <a:miter lim="800000"/>
          </a:ln>
        </p:spPr>
      </p:sp>
      <p:sp>
        <p:nvSpPr>
          <p:cNvPr id="4100" name="Text Box 2"/>
          <p:cNvSpPr txBox="1"/>
          <p:nvPr/>
        </p:nvSpPr>
        <p:spPr>
          <a:xfrm>
            <a:off x="755650" y="5078413"/>
            <a:ext cx="6048375" cy="4811712"/>
          </a:xfrm>
          <a:prstGeom prst="rect">
            <a:avLst/>
          </a:prstGeom>
          <a:noFill/>
          <a:ln w="9525">
            <a:noFill/>
          </a:ln>
        </p:spPr>
        <p:txBody>
          <a:bodyPr wrap="none" anchor="ctr" anchorCtr="0"/>
          <a:lstStyle/>
          <a:p>
            <a:pPr lvl="0" eaLnBrk="1">
              <a:lnSpc>
                <a:spcPct val="94000"/>
              </a:lnSpc>
              <a:buClr>
                <a:srgbClr val="000000"/>
              </a:buClr>
              <a:buSzPct val="100000"/>
              <a:buFont typeface="Times New Roman" panose="02020603050405020304" pitchFamily="18" charset="0"/>
            </a:pPr>
            <a:endParaRPr lang="pt-BR" altLang="pt-BR" dirty="0"/>
          </a:p>
        </p:txBody>
      </p:sp>
    </p:spTree>
    <p:extLst>
      <p:ext uri="{BB962C8B-B14F-4D97-AF65-F5344CB8AC3E}">
        <p14:creationId xmlns:p14="http://schemas.microsoft.com/office/powerpoint/2010/main" val="3118779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pt-BR"/>
              <a:t>Clique para editar o título mestre</a:t>
            </a:r>
            <a:endParaRPr lang="en-US" dirty="0"/>
          </a:p>
        </p:txBody>
      </p:sp>
      <p:sp>
        <p:nvSpPr>
          <p:cNvPr id="3" name="Subtitle 2"/>
          <p:cNvSpPr>
            <a:spLocks noGrp="1"/>
          </p:cNvSpPr>
          <p:nvPr>
            <p:ph type="subTitle" idx="1" hasCustomPrompt="1"/>
          </p:nvPr>
        </p:nvSpPr>
        <p:spPr>
          <a:xfrm>
            <a:off x="944960" y="5615678"/>
            <a:ext cx="5669756" cy="2581379"/>
          </a:xfrm>
        </p:spPr>
        <p:txBody>
          <a:bodyPr/>
          <a:lstStyle>
            <a:lvl1pPr marL="0" indent="0" algn="ctr">
              <a:buNone/>
              <a:defRPr sz="1985"/>
            </a:lvl1pPr>
            <a:lvl2pPr marL="377825" indent="0" algn="ctr">
              <a:buNone/>
              <a:defRPr sz="1655"/>
            </a:lvl2pPr>
            <a:lvl3pPr marL="755650" indent="0" algn="ctr">
              <a:buNone/>
              <a:defRPr sz="1490"/>
            </a:lvl3pPr>
            <a:lvl4pPr marL="1134110" indent="0" algn="ctr">
              <a:buNone/>
              <a:defRPr sz="1325"/>
            </a:lvl4pPr>
            <a:lvl5pPr marL="1511935" indent="0" algn="ctr">
              <a:buNone/>
              <a:defRPr sz="1325"/>
            </a:lvl5pPr>
            <a:lvl6pPr marL="1889760" indent="0" algn="ctr">
              <a:buNone/>
              <a:defRPr sz="1325"/>
            </a:lvl6pPr>
            <a:lvl7pPr marL="2267585" indent="0" algn="ctr">
              <a:buNone/>
              <a:defRPr sz="1325"/>
            </a:lvl7pPr>
            <a:lvl8pPr marL="2646045" indent="0" algn="ctr">
              <a:buNone/>
              <a:defRPr sz="1325"/>
            </a:lvl8pPr>
            <a:lvl9pPr marL="3023870" indent="0" algn="ctr">
              <a:buNone/>
              <a:defRPr sz="1325"/>
            </a:lvl9pPr>
          </a:lstStyle>
          <a:p>
            <a:r>
              <a:rPr lang="pt-BR"/>
              <a:t>Clique para editar o estilo do subtítulo mestre</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hasCustomPrompt="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hasCustomPrompt="1"/>
          </p:nvPr>
        </p:nvSpPr>
        <p:spPr>
          <a:xfrm>
            <a:off x="519728" y="569240"/>
            <a:ext cx="4795669" cy="9060817"/>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ayout Personalizado">
    <p:spTree>
      <p:nvGrpSpPr>
        <p:cNvPr id="1" name=""/>
        <p:cNvGrpSpPr/>
        <p:nvPr/>
      </p:nvGrpSpPr>
      <p:grpSpPr>
        <a:xfrm>
          <a:off x="0" y="0"/>
          <a:ext cx="0" cy="0"/>
          <a:chOff x="0" y="0"/>
          <a:chExt cx="0" cy="0"/>
        </a:xfrm>
      </p:grpSpPr>
      <p:sp>
        <p:nvSpPr>
          <p:cNvPr id="2" name="Título 1"/>
          <p:cNvSpPr>
            <a:spLocks noGrp="1"/>
          </p:cNvSpPr>
          <p:nvPr>
            <p:ph type="title"/>
          </p:nvPr>
        </p:nvSpPr>
        <p:spPr>
          <a:xfrm>
            <a:off x="377389" y="426595"/>
            <a:ext cx="6800136" cy="1780472"/>
          </a:xfrm>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4" name="Espaço Reservado para Rodapé 3"/>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Número de Slide 4"/>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hasCustomPrompt="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pt-BR"/>
              <a:t>Clique para editar o título mestre</a:t>
            </a:r>
            <a:endParaRPr lang="en-US" dirty="0"/>
          </a:p>
        </p:txBody>
      </p:sp>
      <p:sp>
        <p:nvSpPr>
          <p:cNvPr id="3" name="Text Placeholder 2"/>
          <p:cNvSpPr>
            <a:spLocks noGrp="1"/>
          </p:cNvSpPr>
          <p:nvPr>
            <p:ph type="body" idx="1" hasCustomPrompt="1"/>
          </p:nvPr>
        </p:nvSpPr>
        <p:spPr>
          <a:xfrm>
            <a:off x="515791" y="7155103"/>
            <a:ext cx="6520220" cy="2338833"/>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5650"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7585"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hasCustomPrompt="1"/>
          </p:nvPr>
        </p:nvSpPr>
        <p:spPr>
          <a:xfrm>
            <a:off x="519728" y="2846200"/>
            <a:ext cx="3212862" cy="6783857"/>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hasCustomPrompt="1"/>
          </p:nvPr>
        </p:nvSpPr>
        <p:spPr>
          <a:xfrm>
            <a:off x="3827085" y="2846200"/>
            <a:ext cx="3212862" cy="6783857"/>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Espaço Reservado para Data 4"/>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Rodapé 5"/>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7" name="Espaço Reservado para Número de Slide 6"/>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pt-BR"/>
              <a:t>Clique para editar o título mestre</a:t>
            </a:r>
            <a:endParaRPr lang="en-US" dirty="0"/>
          </a:p>
        </p:txBody>
      </p:sp>
      <p:sp>
        <p:nvSpPr>
          <p:cNvPr id="3" name="Text Placeholder 2"/>
          <p:cNvSpPr>
            <a:spLocks noGrp="1"/>
          </p:cNvSpPr>
          <p:nvPr>
            <p:ph type="body" idx="1" hasCustomPrompt="1"/>
          </p:nvPr>
        </p:nvSpPr>
        <p:spPr>
          <a:xfrm>
            <a:off x="520713" y="2620980"/>
            <a:ext cx="3198096"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pt-BR"/>
              <a:t>Clique para editar o texto mestre</a:t>
            </a:r>
          </a:p>
        </p:txBody>
      </p:sp>
      <p:sp>
        <p:nvSpPr>
          <p:cNvPr id="4" name="Content Placeholder 3"/>
          <p:cNvSpPr>
            <a:spLocks noGrp="1"/>
          </p:cNvSpPr>
          <p:nvPr>
            <p:ph sz="half" idx="2" hasCustomPrompt="1"/>
          </p:nvPr>
        </p:nvSpPr>
        <p:spPr>
          <a:xfrm>
            <a:off x="520713" y="3905482"/>
            <a:ext cx="3198096" cy="574437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hasCustomPrompt="1"/>
          </p:nvPr>
        </p:nvSpPr>
        <p:spPr>
          <a:xfrm>
            <a:off x="3827086" y="2620980"/>
            <a:ext cx="3213847"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pt-BR"/>
              <a:t>Clique para editar o texto mestre</a:t>
            </a:r>
          </a:p>
        </p:txBody>
      </p:sp>
      <p:sp>
        <p:nvSpPr>
          <p:cNvPr id="6" name="Content Placeholder 5"/>
          <p:cNvSpPr>
            <a:spLocks noGrp="1"/>
          </p:cNvSpPr>
          <p:nvPr>
            <p:ph sz="quarter" idx="4" hasCustomPrompt="1"/>
          </p:nvPr>
        </p:nvSpPr>
        <p:spPr>
          <a:xfrm>
            <a:off x="3827086" y="3905482"/>
            <a:ext cx="3213847" cy="574437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Espaço Reservado para Data 6"/>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8" name="Espaço Reservado para Rodapé 7"/>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9" name="Espaço Reservado para Número de Slide 8"/>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Espaço Reservado para Data 2"/>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4" name="Espaço Reservado para Rodapé 3"/>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Número de Slide 4"/>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3" name="Espaço Reservado para Rodapé 2"/>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4" name="Espaço Reservado para Número de Slide 3"/>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pt-BR"/>
              <a:t>Clique para editar o título mestre</a:t>
            </a:r>
            <a:endParaRPr lang="en-US" dirty="0"/>
          </a:p>
        </p:txBody>
      </p:sp>
      <p:sp>
        <p:nvSpPr>
          <p:cNvPr id="3" name="Content Placeholder 2"/>
          <p:cNvSpPr>
            <a:spLocks noGrp="1"/>
          </p:cNvSpPr>
          <p:nvPr>
            <p:ph idx="1" hasCustomPrompt="1"/>
          </p:nvPr>
        </p:nvSpPr>
        <p:spPr>
          <a:xfrm>
            <a:off x="3213847" y="1539425"/>
            <a:ext cx="3827085" cy="7598117"/>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pt-BR"/>
              <a:t>Clique para editar o texto mestre</a:t>
            </a:r>
          </a:p>
        </p:txBody>
      </p:sp>
      <p:sp>
        <p:nvSpPr>
          <p:cNvPr id="5" name="Espaço Reservado para Data 4"/>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Rodapé 5"/>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7" name="Espaço Reservado para Número de Slide 6"/>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3213847" y="1539425"/>
            <a:ext cx="3827085" cy="7598117"/>
          </a:xfrm>
        </p:spPr>
        <p:txBody>
          <a:bodyPr vert="horz" wrap="square" lIns="91440" tIns="45720" rIns="91440" bIns="45720" numCol="1" rtlCol="0" anchor="t" anchorCtr="0" compatLnSpc="1">
            <a:normAutofit/>
          </a:bodyPr>
          <a:lstStyle>
            <a:lvl1pPr marL="0" indent="0">
              <a:buNone/>
              <a:defRPr sz="2645"/>
            </a:lvl1pPr>
            <a:lvl2pPr marL="377825" indent="0">
              <a:buNone/>
              <a:defRPr sz="2315"/>
            </a:lvl2pPr>
            <a:lvl3pPr marL="755650" indent="0">
              <a:buNone/>
              <a:defRPr sz="1985"/>
            </a:lvl3pPr>
            <a:lvl4pPr marL="1134110" indent="0">
              <a:buNone/>
              <a:defRPr sz="1655"/>
            </a:lvl4pPr>
            <a:lvl5pPr marL="1511935" indent="0">
              <a:buNone/>
              <a:defRPr sz="1655"/>
            </a:lvl5pPr>
            <a:lvl6pPr marL="1889760" indent="0">
              <a:buNone/>
              <a:defRPr sz="1655"/>
            </a:lvl6pPr>
            <a:lvl7pPr marL="2267585" indent="0">
              <a:buNone/>
              <a:defRPr sz="1655"/>
            </a:lvl7pPr>
            <a:lvl8pPr marL="2646045" indent="0">
              <a:buNone/>
              <a:defRPr sz="1655"/>
            </a:lvl8pPr>
            <a:lvl9pPr marL="3023870" indent="0">
              <a:buNone/>
              <a:defRPr sz="1655"/>
            </a:lvl9pPr>
          </a:lstStyle>
          <a:p>
            <a:pPr marL="0" marR="0" lvl="0" indent="0" algn="l" defTabSz="755650" rtl="0" eaLnBrk="0" fontAlgn="base" latinLnBrk="0" hangingPunct="0">
              <a:lnSpc>
                <a:spcPct val="90000"/>
              </a:lnSpc>
              <a:spcBef>
                <a:spcPts val="825"/>
              </a:spcBef>
              <a:spcAft>
                <a:spcPct val="0"/>
              </a:spcAft>
              <a:buClrTx/>
              <a:buSzTx/>
              <a:buFont typeface="Arial" panose="020B0604020202020204" pitchFamily="34" charset="0"/>
              <a:buNone/>
              <a:defRPr/>
            </a:pPr>
            <a:r>
              <a:rPr kumimoji="0" lang="pt-BR" sz="2645" b="0" i="0" u="none" strike="noStrike" kern="1200" cap="none" spc="0" normalizeH="0" baseline="0" noProof="0">
                <a:ln>
                  <a:noFill/>
                </a:ln>
                <a:solidFill>
                  <a:schemeClr val="tx1"/>
                </a:solidFill>
                <a:effectLst/>
                <a:uLnTx/>
                <a:uFillTx/>
                <a:latin typeface="+mn-lt"/>
                <a:ea typeface="+mn-ea"/>
                <a:cs typeface="+mn-cs"/>
              </a:rPr>
              <a:t>Clique no ícone para adicionar uma imagem</a:t>
            </a:r>
            <a:endParaRPr kumimoji="0" lang="en-US" sz="2645"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pt-BR"/>
              <a:t>Clique para editar o texto mestre</a:t>
            </a:r>
          </a:p>
        </p:txBody>
      </p:sp>
      <p:sp>
        <p:nvSpPr>
          <p:cNvPr id="5" name="Espaço Reservado para Data 4"/>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Rodapé 5"/>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7" name="Espaço Reservado para Número de Slide 6"/>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519113" y="569913"/>
            <a:ext cx="6521450" cy="2065337"/>
          </a:xfrm>
          <a:prstGeom prst="rect">
            <a:avLst/>
          </a:prstGeom>
          <a:noFill/>
          <a:ln w="9525">
            <a:noFill/>
          </a:ln>
        </p:spPr>
        <p:txBody>
          <a:bodyPr anchor="ctr" anchorCtr="0"/>
          <a:lstStyle/>
          <a:p>
            <a:pPr lvl="0"/>
            <a:r>
              <a:rPr lang="pt-BR" altLang="pt-BR" dirty="0"/>
              <a:t>Clique para editar o título mestre</a:t>
            </a:r>
            <a:endParaRPr lang="en-US" altLang="pt-BR" dirty="0"/>
          </a:p>
        </p:txBody>
      </p:sp>
      <p:sp>
        <p:nvSpPr>
          <p:cNvPr id="1027" name="Text Placeholder 2"/>
          <p:cNvSpPr>
            <a:spLocks noGrp="1"/>
          </p:cNvSpPr>
          <p:nvPr>
            <p:ph type="body" idx="1"/>
          </p:nvPr>
        </p:nvSpPr>
        <p:spPr>
          <a:xfrm>
            <a:off x="519113" y="2846388"/>
            <a:ext cx="6521450" cy="6783387"/>
          </a:xfrm>
          <a:prstGeom prst="rect">
            <a:avLst/>
          </a:prstGeom>
          <a:noFill/>
          <a:ln w="9525">
            <a:noFill/>
          </a:ln>
        </p:spPr>
        <p:txBody>
          <a:bodyPr/>
          <a:lstStyle/>
          <a:p>
            <a:pPr lvl="0"/>
            <a:r>
              <a:rPr lang="pt-BR" altLang="pt-BR" dirty="0"/>
              <a:t>Clique para editar o texto mestre</a:t>
            </a:r>
          </a:p>
          <a:p>
            <a:pPr lvl="1"/>
            <a:r>
              <a:rPr lang="pt-BR" altLang="pt-BR" dirty="0"/>
              <a:t>Segundo nível</a:t>
            </a:r>
          </a:p>
          <a:p>
            <a:pPr lvl="2"/>
            <a:r>
              <a:rPr lang="pt-BR" altLang="pt-BR" dirty="0"/>
              <a:t>Terceiro nível</a:t>
            </a:r>
          </a:p>
          <a:p>
            <a:pPr lvl="3"/>
            <a:r>
              <a:rPr lang="pt-BR" altLang="pt-BR" dirty="0"/>
              <a:t>Quarto nível</a:t>
            </a:r>
          </a:p>
          <a:p>
            <a:pPr lvl="4"/>
            <a:r>
              <a:rPr lang="pt-BR" altLang="pt-BR" dirty="0"/>
              <a:t>Quinto nível</a:t>
            </a:r>
            <a:endParaRPr lang="en-US" altLang="pt-BR" dirty="0"/>
          </a:p>
        </p:txBody>
      </p:sp>
      <p:sp>
        <p:nvSpPr>
          <p:cNvPr id="4" name="Date Placeholder 3"/>
          <p:cNvSpPr>
            <a:spLocks noGrp="1"/>
          </p:cNvSpPr>
          <p:nvPr>
            <p:ph type="dt" sz="half" idx="2"/>
          </p:nvPr>
        </p:nvSpPr>
        <p:spPr>
          <a:xfrm>
            <a:off x="519113" y="9909175"/>
            <a:ext cx="1701800" cy="569913"/>
          </a:xfrm>
          <a:prstGeom prst="rect">
            <a:avLst/>
          </a:prstGeom>
        </p:spPr>
        <p:txBody>
          <a:bodyPr vert="horz" lIns="91440" tIns="45720" rIns="91440" bIns="45720" rtlCol="0" anchor="ctr"/>
          <a:lstStyle>
            <a:lvl1pPr algn="l" defTabSz="464820" eaLnBrk="0" hangingPunct="0">
              <a:defRPr sz="990">
                <a:solidFill>
                  <a:schemeClr val="tx1">
                    <a:tint val="75000"/>
                  </a:schemeClr>
                </a:solidFill>
                <a:ea typeface="Droid Sans Fallback" charset="0"/>
                <a:cs typeface="Droid Sans Fallback" charset="0"/>
              </a:defRPr>
            </a:lvl1p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Footer Placeholder 4"/>
          <p:cNvSpPr>
            <a:spLocks noGrp="1"/>
          </p:cNvSpPr>
          <p:nvPr>
            <p:ph type="ftr" sz="quarter" idx="3"/>
          </p:nvPr>
        </p:nvSpPr>
        <p:spPr>
          <a:xfrm>
            <a:off x="2503488" y="9909175"/>
            <a:ext cx="2552700" cy="569913"/>
          </a:xfrm>
          <a:prstGeom prst="rect">
            <a:avLst/>
          </a:prstGeom>
        </p:spPr>
        <p:txBody>
          <a:bodyPr vert="horz" lIns="91440" tIns="45720" rIns="91440" bIns="45720" rtlCol="0" anchor="ctr"/>
          <a:lstStyle>
            <a:lvl1pPr algn="ctr" defTabSz="464820" eaLnBrk="0" hangingPunct="0">
              <a:defRPr sz="990">
                <a:solidFill>
                  <a:schemeClr val="tx1">
                    <a:tint val="75000"/>
                  </a:schemeClr>
                </a:solidFill>
                <a:ea typeface="Droid Sans Fallback" charset="0"/>
                <a:cs typeface="Droid Sans Fallback" charset="0"/>
              </a:defRPr>
            </a:lvl1p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Slide Number Placeholder 5"/>
          <p:cNvSpPr>
            <a:spLocks noGrp="1"/>
          </p:cNvSpPr>
          <p:nvPr>
            <p:ph type="sldNum" sz="quarter" idx="4"/>
          </p:nvPr>
        </p:nvSpPr>
        <p:spPr>
          <a:xfrm>
            <a:off x="5338763" y="9909175"/>
            <a:ext cx="1701800" cy="569913"/>
          </a:xfrm>
          <a:prstGeom prst="rect">
            <a:avLst/>
          </a:prstGeom>
        </p:spPr>
        <p:txBody>
          <a:bodyPr vert="horz" wrap="square" lIns="91440" tIns="45720" rIns="91440" bIns="45720" numCol="1" anchor="ctr" anchorCtr="0" compatLnSpc="1"/>
          <a:lstStyle>
            <a:lvl1pPr algn="r">
              <a:defRPr sz="900">
                <a:solidFill>
                  <a:srgbClr val="898989"/>
                </a:solidFill>
              </a:defRPr>
            </a:lvl1pPr>
          </a:lstStyle>
          <a:p>
            <a:pPr lvl="0">
              <a:buNone/>
            </a:pPr>
            <a:fld id="{9A0DB2DC-4C9A-4742-B13C-FB6460FD3503}" type="slidenum">
              <a:rPr lang="pt-BR" altLang="pt-BR" dirty="0">
                <a:latin typeface="Arial" panose="020B0604020202020204" pitchFamily="34" charset="0"/>
              </a:rPr>
              <a:pPr lvl="0">
                <a:buNone/>
              </a:pPr>
              <a:t>‹nº›</a:t>
            </a:fld>
            <a:endParaRPr lang="pt-BR" altLang="pt-BR"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755650" rtl="0" eaLnBrk="0" fontAlgn="base" hangingPunct="0">
        <a:lnSpc>
          <a:spcPct val="90000"/>
        </a:lnSpc>
        <a:spcBef>
          <a:spcPct val="0"/>
        </a:spcBef>
        <a:spcAft>
          <a:spcPct val="0"/>
        </a:spcAft>
        <a:defRPr sz="3600" kern="1200">
          <a:solidFill>
            <a:schemeClr val="tx1"/>
          </a:solidFill>
          <a:latin typeface="+mj-lt"/>
          <a:ea typeface="+mj-ea"/>
          <a:cs typeface="+mj-cs"/>
        </a:defRPr>
      </a:lvl1pPr>
      <a:lvl2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2pPr>
      <a:lvl3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3pPr>
      <a:lvl4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4pPr>
      <a:lvl5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5pPr>
      <a:lvl6pPr marL="457200" algn="l" defTabSz="755650" rtl="0" fontAlgn="base">
        <a:lnSpc>
          <a:spcPct val="90000"/>
        </a:lnSpc>
        <a:spcBef>
          <a:spcPct val="0"/>
        </a:spcBef>
        <a:spcAft>
          <a:spcPct val="0"/>
        </a:spcAft>
        <a:defRPr sz="3600">
          <a:solidFill>
            <a:schemeClr val="tx1"/>
          </a:solidFill>
          <a:latin typeface="Calibri Light" panose="020F0302020204030204" pitchFamily="34" charset="0"/>
        </a:defRPr>
      </a:lvl6pPr>
      <a:lvl7pPr marL="914400" algn="l" defTabSz="755650" rtl="0" fontAlgn="base">
        <a:lnSpc>
          <a:spcPct val="90000"/>
        </a:lnSpc>
        <a:spcBef>
          <a:spcPct val="0"/>
        </a:spcBef>
        <a:spcAft>
          <a:spcPct val="0"/>
        </a:spcAft>
        <a:defRPr sz="3600">
          <a:solidFill>
            <a:schemeClr val="tx1"/>
          </a:solidFill>
          <a:latin typeface="Calibri Light" panose="020F0302020204030204" pitchFamily="34" charset="0"/>
        </a:defRPr>
      </a:lvl7pPr>
      <a:lvl8pPr marL="1371600" algn="l" defTabSz="755650" rtl="0" fontAlgn="base">
        <a:lnSpc>
          <a:spcPct val="90000"/>
        </a:lnSpc>
        <a:spcBef>
          <a:spcPct val="0"/>
        </a:spcBef>
        <a:spcAft>
          <a:spcPct val="0"/>
        </a:spcAft>
        <a:defRPr sz="3600">
          <a:solidFill>
            <a:schemeClr val="tx1"/>
          </a:solidFill>
          <a:latin typeface="Calibri Light" panose="020F0302020204030204" pitchFamily="34" charset="0"/>
        </a:defRPr>
      </a:lvl8pPr>
      <a:lvl9pPr marL="1828800" algn="l" defTabSz="755650" rtl="0" fontAlgn="base">
        <a:lnSpc>
          <a:spcPct val="90000"/>
        </a:lnSpc>
        <a:spcBef>
          <a:spcPct val="0"/>
        </a:spcBef>
        <a:spcAft>
          <a:spcPct val="0"/>
        </a:spcAft>
        <a:defRPr sz="3600">
          <a:solidFill>
            <a:schemeClr val="tx1"/>
          </a:solidFill>
          <a:latin typeface="Calibri Light" panose="020F0302020204030204" pitchFamily="34" charset="0"/>
        </a:defRPr>
      </a:lvl9pPr>
    </p:titleStyle>
    <p:bodyStyle>
      <a:lvl1pPr marL="189230" indent="-189230" algn="l" defTabSz="755650" rtl="0" eaLnBrk="0" fontAlgn="base" hangingPunct="0">
        <a:lnSpc>
          <a:spcPct val="90000"/>
        </a:lnSpc>
        <a:spcBef>
          <a:spcPts val="825"/>
        </a:spcBef>
        <a:spcAft>
          <a:spcPct val="0"/>
        </a:spcAft>
        <a:buFont typeface="Arial" panose="020B0604020202020204" pitchFamily="34" charset="0"/>
        <a:buChar char="•"/>
        <a:defRPr sz="2300" kern="1200">
          <a:solidFill>
            <a:schemeClr val="tx1"/>
          </a:solidFill>
          <a:latin typeface="+mn-lt"/>
          <a:ea typeface="+mn-ea"/>
          <a:cs typeface="+mn-cs"/>
        </a:defRPr>
      </a:lvl1pPr>
      <a:lvl2pPr marL="567055" indent="-189230" algn="l" defTabSz="755650" rtl="0" eaLnBrk="0" fontAlgn="base" hangingPunct="0">
        <a:lnSpc>
          <a:spcPct val="90000"/>
        </a:lnSpc>
        <a:spcBef>
          <a:spcPts val="415"/>
        </a:spcBef>
        <a:spcAft>
          <a:spcPct val="0"/>
        </a:spcAft>
        <a:buFont typeface="Arial" panose="020B0604020202020204" pitchFamily="34" charset="0"/>
        <a:buChar char="•"/>
        <a:defRPr sz="1900" kern="1200">
          <a:solidFill>
            <a:schemeClr val="tx1"/>
          </a:solidFill>
          <a:latin typeface="+mn-lt"/>
          <a:ea typeface="+mn-ea"/>
          <a:cs typeface="+mn-cs"/>
        </a:defRPr>
      </a:lvl2pPr>
      <a:lvl3pPr marL="944880" indent="-189230" algn="l" defTabSz="755650" rtl="0" eaLnBrk="0" fontAlgn="base" hangingPunct="0">
        <a:lnSpc>
          <a:spcPct val="90000"/>
        </a:lnSpc>
        <a:spcBef>
          <a:spcPts val="415"/>
        </a:spcBef>
        <a:spcAft>
          <a:spcPct val="0"/>
        </a:spcAft>
        <a:buFont typeface="Arial" panose="020B0604020202020204" pitchFamily="34" charset="0"/>
        <a:buChar char="•"/>
        <a:defRPr sz="1600" kern="1200">
          <a:solidFill>
            <a:schemeClr val="tx1"/>
          </a:solidFill>
          <a:latin typeface="+mn-lt"/>
          <a:ea typeface="+mn-ea"/>
          <a:cs typeface="+mn-cs"/>
        </a:defRPr>
      </a:lvl3pPr>
      <a:lvl4pPr marL="1322705" indent="-189230" algn="l" defTabSz="755650" rtl="0" eaLnBrk="0" fontAlgn="base" hangingPunct="0">
        <a:lnSpc>
          <a:spcPct val="90000"/>
        </a:lnSpc>
        <a:spcBef>
          <a:spcPts val="415"/>
        </a:spcBef>
        <a:spcAft>
          <a:spcPct val="0"/>
        </a:spcAft>
        <a:buFont typeface="Arial" panose="020B0604020202020204" pitchFamily="34" charset="0"/>
        <a:buChar char="•"/>
        <a:defRPr sz="1400" kern="1200">
          <a:solidFill>
            <a:schemeClr val="tx1"/>
          </a:solidFill>
          <a:latin typeface="+mn-lt"/>
          <a:ea typeface="+mn-ea"/>
          <a:cs typeface="+mn-cs"/>
        </a:defRPr>
      </a:lvl4pPr>
      <a:lvl5pPr marL="1700530" indent="-189230" algn="l" defTabSz="755650" rtl="0" eaLnBrk="0" fontAlgn="base" hangingPunct="0">
        <a:lnSpc>
          <a:spcPct val="90000"/>
        </a:lnSpc>
        <a:spcBef>
          <a:spcPts val="415"/>
        </a:spcBef>
        <a:spcAft>
          <a:spcPct val="0"/>
        </a:spcAft>
        <a:buFont typeface="Arial" panose="020B0604020202020204" pitchFamily="34" charset="0"/>
        <a:buChar char="•"/>
        <a:defRPr sz="1400" kern="1200">
          <a:solidFill>
            <a:schemeClr val="tx1"/>
          </a:solidFill>
          <a:latin typeface="+mn-lt"/>
          <a:ea typeface="+mn-ea"/>
          <a:cs typeface="+mn-cs"/>
        </a:defRPr>
      </a:lvl5pPr>
      <a:lvl6pPr marL="207899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6pPr>
      <a:lvl7pPr marL="245681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7pPr>
      <a:lvl8pPr marL="283464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8pPr>
      <a:lvl9pPr marL="321246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5650" rtl="0" eaLnBrk="1" latinLnBrk="0" hangingPunct="1">
        <a:defRPr sz="1490" kern="1200">
          <a:solidFill>
            <a:schemeClr val="tx1"/>
          </a:solidFill>
          <a:latin typeface="+mn-lt"/>
          <a:ea typeface="+mn-ea"/>
          <a:cs typeface="+mn-cs"/>
        </a:defRPr>
      </a:lvl1pPr>
      <a:lvl2pPr marL="377825" algn="l" defTabSz="755650" rtl="0" eaLnBrk="1" latinLnBrk="0" hangingPunct="1">
        <a:defRPr sz="1490" kern="1200">
          <a:solidFill>
            <a:schemeClr val="tx1"/>
          </a:solidFill>
          <a:latin typeface="+mn-lt"/>
          <a:ea typeface="+mn-ea"/>
          <a:cs typeface="+mn-cs"/>
        </a:defRPr>
      </a:lvl2pPr>
      <a:lvl3pPr marL="755650" algn="l" defTabSz="755650" rtl="0" eaLnBrk="1" latinLnBrk="0" hangingPunct="1">
        <a:defRPr sz="1490" kern="1200">
          <a:solidFill>
            <a:schemeClr val="tx1"/>
          </a:solidFill>
          <a:latin typeface="+mn-lt"/>
          <a:ea typeface="+mn-ea"/>
          <a:cs typeface="+mn-cs"/>
        </a:defRPr>
      </a:lvl3pPr>
      <a:lvl4pPr marL="1134110" algn="l" defTabSz="755650" rtl="0" eaLnBrk="1" latinLnBrk="0" hangingPunct="1">
        <a:defRPr sz="1490" kern="1200">
          <a:solidFill>
            <a:schemeClr val="tx1"/>
          </a:solidFill>
          <a:latin typeface="+mn-lt"/>
          <a:ea typeface="+mn-ea"/>
          <a:cs typeface="+mn-cs"/>
        </a:defRPr>
      </a:lvl4pPr>
      <a:lvl5pPr marL="1511935" algn="l" defTabSz="755650" rtl="0" eaLnBrk="1" latinLnBrk="0" hangingPunct="1">
        <a:defRPr sz="1490" kern="1200">
          <a:solidFill>
            <a:schemeClr val="tx1"/>
          </a:solidFill>
          <a:latin typeface="+mn-lt"/>
          <a:ea typeface="+mn-ea"/>
          <a:cs typeface="+mn-cs"/>
        </a:defRPr>
      </a:lvl5pPr>
      <a:lvl6pPr marL="1889760" algn="l" defTabSz="755650" rtl="0" eaLnBrk="1" latinLnBrk="0" hangingPunct="1">
        <a:defRPr sz="1490" kern="1200">
          <a:solidFill>
            <a:schemeClr val="tx1"/>
          </a:solidFill>
          <a:latin typeface="+mn-lt"/>
          <a:ea typeface="+mn-ea"/>
          <a:cs typeface="+mn-cs"/>
        </a:defRPr>
      </a:lvl6pPr>
      <a:lvl7pPr marL="2267585" algn="l" defTabSz="755650" rtl="0" eaLnBrk="1" latinLnBrk="0" hangingPunct="1">
        <a:defRPr sz="1490" kern="1200">
          <a:solidFill>
            <a:schemeClr val="tx1"/>
          </a:solidFill>
          <a:latin typeface="+mn-lt"/>
          <a:ea typeface="+mn-ea"/>
          <a:cs typeface="+mn-cs"/>
        </a:defRPr>
      </a:lvl7pPr>
      <a:lvl8pPr marL="2646045" algn="l" defTabSz="755650" rtl="0" eaLnBrk="1" latinLnBrk="0" hangingPunct="1">
        <a:defRPr sz="1490" kern="1200">
          <a:solidFill>
            <a:schemeClr val="tx1"/>
          </a:solidFill>
          <a:latin typeface="+mn-lt"/>
          <a:ea typeface="+mn-ea"/>
          <a:cs typeface="+mn-cs"/>
        </a:defRPr>
      </a:lvl8pPr>
      <a:lvl9pPr marL="3023870" algn="l" defTabSz="755650"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hyperlink" Target="mailto:construindoumadoutora@gmail.com" TargetMode="Externa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hyperlink" Target="mailto:ellenalice09@gmail.com" TargetMode="External"/><Relationship Id="rId2" Type="http://schemas.openxmlformats.org/officeDocument/2006/relationships/tags" Target="../tags/tag2.xml"/><Relationship Id="rId16" Type="http://schemas.openxmlformats.org/officeDocument/2006/relationships/image" Target="../media/image3.jpe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1.png"/><Relationship Id="rId5" Type="http://schemas.openxmlformats.org/officeDocument/2006/relationships/tags" Target="../tags/tag5.xml"/><Relationship Id="rId15" Type="http://schemas.openxmlformats.org/officeDocument/2006/relationships/image" Target="../media/image2.png"/><Relationship Id="rId10" Type="http://schemas.openxmlformats.org/officeDocument/2006/relationships/notesSlide" Target="../notesSlides/notesSlide1.xml"/><Relationship Id="rId4" Type="http://schemas.openxmlformats.org/officeDocument/2006/relationships/tags" Target="../tags/tag4.xml"/><Relationship Id="rId9" Type="http://schemas.openxmlformats.org/officeDocument/2006/relationships/slideLayout" Target="../slideLayouts/slideLayout2.xml"/><Relationship Id="rId14" Type="http://schemas.openxmlformats.org/officeDocument/2006/relationships/hyperlink" Target="mailto:douglasaraujojp@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4" name="Imagem 1"/>
          <p:cNvPicPr>
            <a:picLocks noGrp="1" noChangeAspect="1"/>
          </p:cNvPicPr>
          <p:nvPr>
            <p:ph idx="1"/>
            <p:custDataLst>
              <p:tags r:id="rId1"/>
            </p:custDataLst>
          </p:nvPr>
        </p:nvPicPr>
        <p:blipFill>
          <a:blip r:embed="rId11" cstate="print"/>
          <a:stretch>
            <a:fillRect/>
          </a:stretch>
        </p:blipFill>
        <p:spPr>
          <a:xfrm>
            <a:off x="0" y="-5397"/>
            <a:ext cx="7571740" cy="10697210"/>
          </a:xfrm>
          <a:prstGeom prst="rect">
            <a:avLst/>
          </a:prstGeom>
          <a:noFill/>
          <a:ln w="9525">
            <a:noFill/>
          </a:ln>
        </p:spPr>
      </p:pic>
      <p:sp>
        <p:nvSpPr>
          <p:cNvPr id="3076" name="CaixaDeTexto 3"/>
          <p:cNvSpPr txBox="1"/>
          <p:nvPr/>
        </p:nvSpPr>
        <p:spPr>
          <a:xfrm>
            <a:off x="179437" y="1385466"/>
            <a:ext cx="7128792" cy="523220"/>
          </a:xfrm>
          <a:prstGeom prst="rect">
            <a:avLst/>
          </a:prstGeom>
          <a:noFill/>
          <a:ln w="9525">
            <a:solidFill>
              <a:schemeClr val="bg1"/>
            </a:solidFill>
          </a:ln>
        </p:spPr>
        <p:txBody>
          <a:bodyPr wrap="square">
            <a:spAutoFit/>
          </a:bodyPr>
          <a:lstStyle/>
          <a:p>
            <a:pPr algn="ctr"/>
            <a:r>
              <a:rPr lang="pt-BR" altLang="pt-BR" sz="1400" b="1" dirty="0" smtClean="0">
                <a:solidFill>
                  <a:schemeClr val="tx1"/>
                </a:solidFill>
                <a:cs typeface="Arial" panose="020B0604020202020204" pitchFamily="34" charset="0"/>
              </a:rPr>
              <a:t>A INFLUÊNCIA DO COMPANHEIRO NO CRIME DE TRÁFICO PRATICADO POR MULHERES PRIVADAS DE LIBERDADE</a:t>
            </a:r>
            <a:endParaRPr lang="pt-BR" altLang="pt-BR" sz="1400" b="1" dirty="0">
              <a:solidFill>
                <a:schemeClr val="tx1"/>
              </a:solidFill>
              <a:cs typeface="Arial" panose="020B0604020202020204" pitchFamily="34" charset="0"/>
            </a:endParaRPr>
          </a:p>
        </p:txBody>
      </p:sp>
      <p:sp>
        <p:nvSpPr>
          <p:cNvPr id="16" name="CaixaDeTexto 15"/>
          <p:cNvSpPr txBox="1"/>
          <p:nvPr/>
        </p:nvSpPr>
        <p:spPr>
          <a:xfrm>
            <a:off x="179437" y="2056185"/>
            <a:ext cx="7056784" cy="769441"/>
          </a:xfrm>
          <a:prstGeom prst="rect">
            <a:avLst/>
          </a:prstGeom>
          <a:noFill/>
        </p:spPr>
        <p:txBody>
          <a:bodyPr wrap="square">
            <a:spAutoFit/>
          </a:bodyPr>
          <a:lstStyle/>
          <a:p>
            <a:pPr algn="ctr" defTabSz="464820">
              <a:defRPr/>
            </a:pPr>
            <a:r>
              <a:rPr lang="pt-BR" sz="1100" dirty="0">
                <a:solidFill>
                  <a:schemeClr val="tx1"/>
                </a:solidFill>
                <a:ea typeface="Droid Sans Fallback" charset="0"/>
                <a:cs typeface="Arial" panose="020B0604020202020204" pitchFamily="34" charset="0"/>
                <a:sym typeface="+mn-ea"/>
              </a:rPr>
              <a:t>Ellen Alice da Silva Pereira, </a:t>
            </a:r>
            <a:r>
              <a:rPr lang="pt-BR" sz="1100" dirty="0" smtClean="0">
                <a:solidFill>
                  <a:schemeClr val="tx1"/>
                </a:solidFill>
                <a:ea typeface="Droid Sans Fallback" charset="0"/>
                <a:cs typeface="Arial" panose="020B0604020202020204" pitchFamily="34" charset="0"/>
                <a:sym typeface="+mn-ea"/>
              </a:rPr>
              <a:t>UNP, </a:t>
            </a:r>
            <a:r>
              <a:rPr lang="pt-BR" sz="1100" dirty="0">
                <a:solidFill>
                  <a:schemeClr val="tx1"/>
                </a:solidFill>
                <a:ea typeface="Droid Sans Fallback" charset="0"/>
                <a:cs typeface="Arial" panose="020B0604020202020204" pitchFamily="34" charset="0"/>
                <a:sym typeface="+mn-ea"/>
                <a:hlinkClick r:id="rId12"/>
              </a:rPr>
              <a:t>ellenalice09@gmail.com</a:t>
            </a:r>
            <a:r>
              <a:rPr lang="pt-BR" sz="1100" dirty="0">
                <a:solidFill>
                  <a:schemeClr val="tx1"/>
                </a:solidFill>
                <a:ea typeface="Droid Sans Fallback" charset="0"/>
                <a:cs typeface="Arial" panose="020B0604020202020204" pitchFamily="34" charset="0"/>
                <a:sym typeface="+mn-ea"/>
              </a:rPr>
              <a:t> </a:t>
            </a:r>
            <a:endParaRPr lang="pt-BR" sz="1100" dirty="0">
              <a:solidFill>
                <a:schemeClr val="tx1"/>
              </a:solidFill>
              <a:ea typeface="Droid Sans Fallback" charset="0"/>
              <a:cs typeface="Arial" panose="020B0604020202020204" pitchFamily="34" charset="0"/>
            </a:endParaRPr>
          </a:p>
          <a:p>
            <a:pPr algn="ctr" defTabSz="464820">
              <a:defRPr/>
            </a:pPr>
            <a:r>
              <a:rPr lang="pt-BR" sz="1100" dirty="0" smtClean="0">
                <a:solidFill>
                  <a:schemeClr val="tx1"/>
                </a:solidFill>
                <a:ea typeface="Droid Sans Fallback" charset="0"/>
                <a:cs typeface="Arial" panose="020B0604020202020204" pitchFamily="34" charset="0"/>
                <a:sym typeface="+mn-ea"/>
              </a:rPr>
              <a:t>Ellen </a:t>
            </a:r>
            <a:r>
              <a:rPr lang="pt-BR" sz="1100" dirty="0">
                <a:solidFill>
                  <a:schemeClr val="tx1"/>
                </a:solidFill>
                <a:ea typeface="Droid Sans Fallback" charset="0"/>
                <a:cs typeface="Arial" panose="020B0604020202020204" pitchFamily="34" charset="0"/>
                <a:sym typeface="+mn-ea"/>
              </a:rPr>
              <a:t>Cristina da Silva Pinto</a:t>
            </a:r>
            <a:r>
              <a:rPr lang="pt-BR" sz="1100" noProof="0" dirty="0">
                <a:solidFill>
                  <a:schemeClr val="tx1"/>
                </a:solidFill>
                <a:ea typeface="Droid Sans Fallback" charset="0"/>
                <a:cs typeface="Arial" panose="020B0604020202020204" pitchFamily="34" charset="0"/>
                <a:sym typeface="+mn-ea"/>
              </a:rPr>
              <a:t>, </a:t>
            </a:r>
            <a:r>
              <a:rPr lang="pt-BR" sz="1100" noProof="0" dirty="0" smtClean="0">
                <a:solidFill>
                  <a:schemeClr val="tx1"/>
                </a:solidFill>
                <a:ea typeface="Droid Sans Fallback" charset="0"/>
                <a:cs typeface="Arial" panose="020B0604020202020204" pitchFamily="34" charset="0"/>
                <a:sym typeface="+mn-ea"/>
              </a:rPr>
              <a:t>UNP, </a:t>
            </a:r>
            <a:r>
              <a:rPr lang="pt-BR" sz="1100" dirty="0">
                <a:solidFill>
                  <a:schemeClr val="tx1"/>
                </a:solidFill>
                <a:ea typeface="Droid Sans Fallback" charset="0"/>
                <a:cs typeface="Arial" panose="020B0604020202020204" pitchFamily="34" charset="0"/>
                <a:sym typeface="+mn-ea"/>
                <a:hlinkClick r:id="rId13"/>
              </a:rPr>
              <a:t>construindoumadoutora@gmail.com</a:t>
            </a:r>
            <a:r>
              <a:rPr lang="pt-BR" sz="1100" noProof="0" dirty="0" smtClean="0">
                <a:solidFill>
                  <a:schemeClr val="tx1"/>
                </a:solidFill>
                <a:ea typeface="Droid Sans Fallback" charset="0"/>
                <a:cs typeface="Arial" panose="020B0604020202020204" pitchFamily="34" charset="0"/>
                <a:sym typeface="+mn-ea"/>
              </a:rPr>
              <a:t/>
            </a:r>
            <a:br>
              <a:rPr lang="pt-BR" sz="1100" noProof="0" dirty="0" smtClean="0">
                <a:solidFill>
                  <a:schemeClr val="tx1"/>
                </a:solidFill>
                <a:ea typeface="Droid Sans Fallback" charset="0"/>
                <a:cs typeface="Arial" panose="020B0604020202020204" pitchFamily="34" charset="0"/>
                <a:sym typeface="+mn-ea"/>
              </a:rPr>
            </a:br>
            <a:r>
              <a:rPr lang="pt-BR" sz="1100" noProof="0" dirty="0" smtClean="0">
                <a:solidFill>
                  <a:schemeClr val="tx1"/>
                </a:solidFill>
                <a:ea typeface="Droid Sans Fallback" charset="0"/>
                <a:cs typeface="Arial" panose="020B0604020202020204" pitchFamily="34" charset="0"/>
                <a:sym typeface="+mn-ea"/>
              </a:rPr>
              <a:t>Douglas da Silva Araújo, UNP, </a:t>
            </a:r>
            <a:r>
              <a:rPr lang="pt-BR" sz="1100" noProof="0" dirty="0" smtClean="0">
                <a:solidFill>
                  <a:schemeClr val="tx1"/>
                </a:solidFill>
                <a:ea typeface="Droid Sans Fallback" charset="0"/>
                <a:cs typeface="Arial" panose="020B0604020202020204" pitchFamily="34" charset="0"/>
                <a:sym typeface="+mn-ea"/>
                <a:hlinkClick r:id="rId14"/>
              </a:rPr>
              <a:t>douglasaraujojp@gmail.com</a:t>
            </a:r>
            <a:r>
              <a:rPr lang="pt-BR" sz="1100" noProof="0" dirty="0" smtClean="0">
                <a:solidFill>
                  <a:schemeClr val="tx1"/>
                </a:solidFill>
                <a:ea typeface="Droid Sans Fallback" charset="0"/>
                <a:cs typeface="Arial" panose="020B0604020202020204" pitchFamily="34" charset="0"/>
                <a:sym typeface="+mn-ea"/>
              </a:rPr>
              <a:t> </a:t>
            </a:r>
            <a:endParaRPr lang="pt-BR" sz="1100" noProof="0" dirty="0">
              <a:solidFill>
                <a:schemeClr val="tx1"/>
              </a:solidFill>
              <a:ea typeface="Droid Sans Fallback" charset="0"/>
              <a:cs typeface="Arial" panose="020B0604020202020204" pitchFamily="34" charset="0"/>
              <a:sym typeface="+mn-ea"/>
            </a:endParaRPr>
          </a:p>
          <a:p>
            <a:pPr marR="0" algn="ctr" defTabSz="464820">
              <a:buClrTx/>
              <a:buSzTx/>
              <a:buFontTx/>
              <a:buNone/>
              <a:defRPr/>
            </a:pPr>
            <a:r>
              <a:rPr lang="pt-BR" sz="1100" noProof="0" dirty="0" smtClean="0">
                <a:solidFill>
                  <a:schemeClr val="tx1"/>
                </a:solidFill>
                <a:ea typeface="Droid Sans Fallback" charset="0"/>
                <a:cs typeface="Arial" panose="020B0604020202020204" pitchFamily="34" charset="0"/>
                <a:sym typeface="+mn-ea"/>
              </a:rPr>
              <a:t> </a:t>
            </a:r>
            <a:endParaRPr kumimoji="0" lang="pt-BR" sz="1100" kern="1200" cap="none" spc="0" normalizeH="0" baseline="0" noProof="0" dirty="0">
              <a:solidFill>
                <a:schemeClr val="tx1"/>
              </a:solidFill>
              <a:ea typeface="Droid Sans Fallback" charset="0"/>
              <a:cs typeface="Arial" panose="020B0604020202020204" pitchFamily="34" charset="0"/>
            </a:endParaRPr>
          </a:p>
        </p:txBody>
      </p:sp>
      <p:sp>
        <p:nvSpPr>
          <p:cNvPr id="3" name="CaixaDeTexto 2"/>
          <p:cNvSpPr txBox="1"/>
          <p:nvPr/>
        </p:nvSpPr>
        <p:spPr>
          <a:xfrm>
            <a:off x="4189413" y="4256088"/>
            <a:ext cx="2649538" cy="261610"/>
          </a:xfrm>
          <a:prstGeom prst="rect">
            <a:avLst/>
          </a:prstGeom>
          <a:noFill/>
        </p:spPr>
        <p:txBody>
          <a:bodyPr>
            <a:spAutoFit/>
          </a:bodyPr>
          <a:lstStyle/>
          <a:p>
            <a:pPr marR="0" algn="ctr" defTabSz="464820">
              <a:buClrTx/>
              <a:buSzTx/>
              <a:buFontTx/>
              <a:buNone/>
              <a:defRPr/>
            </a:pPr>
            <a:r>
              <a:rPr kumimoji="0" lang="pt-BR" sz="1100" kern="1200" cap="none" spc="0" normalizeH="0" baseline="0" noProof="0" dirty="0">
                <a:ea typeface="Droid Sans Fallback" charset="0"/>
                <a:cs typeface="Arial" panose="020B0604020202020204" pitchFamily="34" charset="0"/>
              </a:rPr>
              <a:t>Imagem (caso seja oportuno)</a:t>
            </a:r>
          </a:p>
        </p:txBody>
      </p:sp>
      <p:sp>
        <p:nvSpPr>
          <p:cNvPr id="26" name="CaixaDeTexto 25"/>
          <p:cNvSpPr txBox="1"/>
          <p:nvPr/>
        </p:nvSpPr>
        <p:spPr>
          <a:xfrm>
            <a:off x="625475" y="7539038"/>
            <a:ext cx="2647950" cy="261610"/>
          </a:xfrm>
          <a:prstGeom prst="rect">
            <a:avLst/>
          </a:prstGeom>
          <a:noFill/>
        </p:spPr>
        <p:txBody>
          <a:bodyPr>
            <a:spAutoFit/>
          </a:bodyPr>
          <a:lstStyle/>
          <a:p>
            <a:pPr marR="0" algn="ctr" defTabSz="464820">
              <a:buClrTx/>
              <a:buSzTx/>
              <a:buFontTx/>
              <a:buNone/>
              <a:defRPr/>
            </a:pPr>
            <a:r>
              <a:rPr kumimoji="0" lang="pt-BR" sz="1100" kern="1200" cap="none" spc="0" normalizeH="0" baseline="0" noProof="0" dirty="0">
                <a:ea typeface="Droid Sans Fallback" charset="0"/>
                <a:cs typeface="Arial" panose="020B0604020202020204" pitchFamily="34" charset="0"/>
              </a:rPr>
              <a:t>Imagem (caso seja oportuno)</a:t>
            </a:r>
          </a:p>
        </p:txBody>
      </p:sp>
      <p:sp>
        <p:nvSpPr>
          <p:cNvPr id="2" name="CaixaDeTexto 18"/>
          <p:cNvSpPr txBox="1"/>
          <p:nvPr>
            <p:custDataLst>
              <p:tags r:id="rId2"/>
            </p:custDataLst>
          </p:nvPr>
        </p:nvSpPr>
        <p:spPr>
          <a:xfrm>
            <a:off x="251445" y="2825626"/>
            <a:ext cx="3253434" cy="2292935"/>
          </a:xfrm>
          <a:prstGeom prst="rect">
            <a:avLst/>
          </a:prstGeom>
          <a:noFill/>
        </p:spPr>
        <p:txBody>
          <a:bodyPr wrap="square">
            <a:spAutoFit/>
          </a:bodyPr>
          <a:lstStyle/>
          <a:p>
            <a:pPr marR="0" algn="just" defTabSz="464820">
              <a:buClrTx/>
              <a:buSzTx/>
              <a:buFontTx/>
              <a:buNone/>
              <a:defRPr/>
            </a:pPr>
            <a:r>
              <a:rPr kumimoji="0" lang="pt-BR" sz="1100" b="1" kern="1200" cap="none" spc="0" normalizeH="0" baseline="0" noProof="0" dirty="0" smtClean="0">
                <a:solidFill>
                  <a:schemeClr val="tx1"/>
                </a:solidFill>
                <a:ea typeface="Droid Sans Fallback" charset="0"/>
                <a:cs typeface="Arial" panose="020B0604020202020204" pitchFamily="34" charset="0"/>
              </a:rPr>
              <a:t>INTRODUÇÃO</a:t>
            </a:r>
          </a:p>
          <a:p>
            <a:pPr algn="just" defTabSz="464820">
              <a:defRPr/>
            </a:pPr>
            <a:r>
              <a:rPr lang="pt-BR" sz="1100" dirty="0">
                <a:solidFill>
                  <a:schemeClr val="tx1"/>
                </a:solidFill>
                <a:ea typeface="Droid Sans Fallback" charset="0"/>
                <a:cs typeface="Arial" panose="020B0604020202020204" pitchFamily="34" charset="0"/>
              </a:rPr>
              <a:t>O tráfico de drogas é um dos crimes que mais afeta o sistema penitenciário </a:t>
            </a:r>
            <a:r>
              <a:rPr lang="pt-BR" sz="1100" dirty="0" smtClean="0">
                <a:solidFill>
                  <a:schemeClr val="tx1"/>
                </a:solidFill>
                <a:ea typeface="Droid Sans Fallback" charset="0"/>
                <a:cs typeface="Arial" panose="020B0604020202020204" pitchFamily="34" charset="0"/>
              </a:rPr>
              <a:t>brasileiro. Essa realidade não é diferente nos presídios femininos </a:t>
            </a:r>
            <a:r>
              <a:rPr lang="pt-BR" sz="1100" dirty="0">
                <a:solidFill>
                  <a:schemeClr val="tx1"/>
                </a:solidFill>
                <a:ea typeface="Droid Sans Fallback" charset="0"/>
                <a:cs typeface="Arial" panose="020B0604020202020204" pitchFamily="34" charset="0"/>
              </a:rPr>
              <a:t>do país. Muitas dessas mulheres se veem envolvidas nesse tipo de crime em função da influência direta ou indireta de seus companheiros, seja por coerção, dependência emocional, ou mesmo por participação conjunta em atividades ilícitas</a:t>
            </a:r>
            <a:r>
              <a:rPr lang="pt-BR" sz="1100" dirty="0" smtClean="0">
                <a:solidFill>
                  <a:schemeClr val="tx1"/>
                </a:solidFill>
                <a:ea typeface="Droid Sans Fallback" charset="0"/>
                <a:cs typeface="Arial" panose="020B0604020202020204" pitchFamily="34" charset="0"/>
              </a:rPr>
              <a:t>. Essa realidade revela uma dinâmica de poder e submissão, que perpassa o aspecto criminal, encontrando raízes no debate de gênero e machismo.</a:t>
            </a:r>
            <a:endParaRPr lang="pt-BR" sz="1100" dirty="0" smtClean="0">
              <a:solidFill>
                <a:schemeClr val="tx1"/>
              </a:solidFill>
              <a:ea typeface="Droid Sans Fallback" charset="0"/>
              <a:cs typeface="Arial" panose="020B0604020202020204" pitchFamily="34" charset="0"/>
            </a:endParaRPr>
          </a:p>
        </p:txBody>
      </p:sp>
      <p:sp>
        <p:nvSpPr>
          <p:cNvPr id="4" name="CaixaDeTexto 20"/>
          <p:cNvSpPr txBox="1"/>
          <p:nvPr>
            <p:custDataLst>
              <p:tags r:id="rId3"/>
            </p:custDataLst>
          </p:nvPr>
        </p:nvSpPr>
        <p:spPr>
          <a:xfrm>
            <a:off x="3779837" y="7500537"/>
            <a:ext cx="3456384" cy="2800767"/>
          </a:xfrm>
          <a:prstGeom prst="rect">
            <a:avLst/>
          </a:prstGeom>
          <a:noFill/>
        </p:spPr>
        <p:txBody>
          <a:bodyPr wrap="square">
            <a:spAutoFit/>
          </a:bodyPr>
          <a:lstStyle/>
          <a:p>
            <a:pPr marR="0" algn="just" defTabSz="464820">
              <a:buClrTx/>
              <a:buSzTx/>
              <a:buFontTx/>
              <a:buNone/>
              <a:defRPr/>
            </a:pPr>
            <a:r>
              <a:rPr kumimoji="0" lang="pt-BR" sz="1100" b="1" kern="1200" cap="none" spc="0" normalizeH="0" baseline="0" noProof="0" dirty="0">
                <a:solidFill>
                  <a:schemeClr val="tx1"/>
                </a:solidFill>
                <a:ea typeface="Droid Sans Fallback" charset="0"/>
                <a:cs typeface="Arial" panose="020B0604020202020204" pitchFamily="34" charset="0"/>
              </a:rPr>
              <a:t>REFERÊNCIAS </a:t>
            </a:r>
            <a:endParaRPr lang="pt-BR" sz="1100" dirty="0">
              <a:solidFill>
                <a:schemeClr val="tx1"/>
              </a:solidFill>
              <a:ea typeface="Droid Sans Fallback" charset="0"/>
              <a:cs typeface="Arial" panose="020B0604020202020204" pitchFamily="34" charset="0"/>
            </a:endParaRPr>
          </a:p>
          <a:p>
            <a:pPr marR="0" algn="just" defTabSz="464820">
              <a:buClrTx/>
              <a:buSzTx/>
              <a:buFontTx/>
              <a:buNone/>
              <a:defRPr/>
            </a:pPr>
            <a:endParaRPr lang="pt-BR" sz="1100" i="1" dirty="0">
              <a:solidFill>
                <a:schemeClr val="tx1"/>
              </a:solidFill>
              <a:ea typeface="Droid Sans Fallback" charset="0"/>
              <a:cs typeface="Arial" panose="020B0604020202020204" pitchFamily="34" charset="0"/>
            </a:endParaRPr>
          </a:p>
          <a:p>
            <a:pPr marR="0" algn="just" defTabSz="464820">
              <a:buClrTx/>
              <a:buSzTx/>
              <a:defRPr/>
            </a:pPr>
            <a:r>
              <a:rPr lang="pt-BR" sz="1100" dirty="0">
                <a:solidFill>
                  <a:schemeClr val="tx1"/>
                </a:solidFill>
                <a:ea typeface="Droid Sans Fallback" charset="0"/>
                <a:cs typeface="Arial" panose="020B0604020202020204" pitchFamily="34" charset="0"/>
              </a:rPr>
              <a:t>DAVIM, B. K. G.; LIMA, C. S. </a:t>
            </a:r>
            <a:r>
              <a:rPr lang="pt-BR" sz="1100" dirty="0" smtClean="0">
                <a:solidFill>
                  <a:schemeClr val="tx1"/>
                </a:solidFill>
                <a:ea typeface="Droid Sans Fallback" charset="0"/>
                <a:cs typeface="Arial" panose="020B0604020202020204" pitchFamily="34" charset="0"/>
              </a:rPr>
              <a:t>Criminalidade feminina: desestabilidade familiar e as várias faces do abandono. </a:t>
            </a:r>
            <a:r>
              <a:rPr lang="pt-BR" sz="1100" b="1" dirty="0" smtClean="0">
                <a:solidFill>
                  <a:schemeClr val="tx1"/>
                </a:solidFill>
                <a:ea typeface="Droid Sans Fallback" charset="0"/>
                <a:cs typeface="Arial" panose="020B0604020202020204" pitchFamily="34" charset="0"/>
              </a:rPr>
              <a:t>Revista </a:t>
            </a:r>
            <a:r>
              <a:rPr lang="pt-BR" sz="1100" b="1" dirty="0">
                <a:solidFill>
                  <a:schemeClr val="tx1"/>
                </a:solidFill>
                <a:ea typeface="Droid Sans Fallback" charset="0"/>
                <a:cs typeface="Arial" panose="020B0604020202020204" pitchFamily="34" charset="0"/>
              </a:rPr>
              <a:t>Transgressões</a:t>
            </a:r>
            <a:r>
              <a:rPr lang="pt-BR" sz="1100" dirty="0">
                <a:solidFill>
                  <a:schemeClr val="tx1"/>
                </a:solidFill>
                <a:ea typeface="Droid Sans Fallback" charset="0"/>
                <a:cs typeface="Arial" panose="020B0604020202020204" pitchFamily="34" charset="0"/>
              </a:rPr>
              <a:t>, [S. l.], v. 4, n. 2, p. 138–157, </a:t>
            </a:r>
            <a:r>
              <a:rPr lang="pt-BR" sz="1100" dirty="0" smtClean="0">
                <a:solidFill>
                  <a:schemeClr val="tx1"/>
                </a:solidFill>
                <a:ea typeface="Droid Sans Fallback" charset="0"/>
                <a:cs typeface="Arial" panose="020B0604020202020204" pitchFamily="34" charset="0"/>
              </a:rPr>
              <a:t>2017.</a:t>
            </a:r>
          </a:p>
          <a:p>
            <a:pPr marR="0" algn="just" defTabSz="464820">
              <a:buClrTx/>
              <a:buSzTx/>
              <a:defRPr/>
            </a:pPr>
            <a:endParaRPr lang="pt-BR" sz="1100" dirty="0">
              <a:solidFill>
                <a:schemeClr val="tx1"/>
              </a:solidFill>
              <a:ea typeface="Droid Sans Fallback" charset="0"/>
              <a:cs typeface="Arial" panose="020B0604020202020204" pitchFamily="34" charset="0"/>
            </a:endParaRPr>
          </a:p>
          <a:p>
            <a:pPr marR="0" algn="just" defTabSz="464820">
              <a:buClrTx/>
              <a:buSzTx/>
              <a:defRPr/>
            </a:pPr>
            <a:r>
              <a:rPr lang="pt-BR" sz="1100" dirty="0" smtClean="0">
                <a:solidFill>
                  <a:schemeClr val="tx1"/>
                </a:solidFill>
                <a:ea typeface="Droid Sans Fallback" charset="0"/>
                <a:cs typeface="Arial" panose="020B0604020202020204" pitchFamily="34" charset="0"/>
              </a:rPr>
              <a:t>MAROTTA, </a:t>
            </a:r>
            <a:r>
              <a:rPr lang="pt-BR" sz="1100" dirty="0" err="1" smtClean="0">
                <a:solidFill>
                  <a:schemeClr val="tx1"/>
                </a:solidFill>
                <a:ea typeface="Droid Sans Fallback" charset="0"/>
                <a:cs typeface="Arial" panose="020B0604020202020204" pitchFamily="34" charset="0"/>
              </a:rPr>
              <a:t>Gemma</a:t>
            </a:r>
            <a:r>
              <a:rPr lang="pt-BR" sz="1100" dirty="0" smtClean="0">
                <a:solidFill>
                  <a:schemeClr val="tx1"/>
                </a:solidFill>
                <a:ea typeface="Droid Sans Fallback" charset="0"/>
                <a:cs typeface="Arial" panose="020B0604020202020204" pitchFamily="34" charset="0"/>
              </a:rPr>
              <a:t>. A </a:t>
            </a:r>
            <a:r>
              <a:rPr lang="pt-BR" sz="1100" dirty="0">
                <a:solidFill>
                  <a:schemeClr val="tx1"/>
                </a:solidFill>
                <a:ea typeface="Droid Sans Fallback" charset="0"/>
                <a:cs typeface="Arial" panose="020B0604020202020204" pitchFamily="34" charset="0"/>
              </a:rPr>
              <a:t>participação da mulher na criminalidade </a:t>
            </a:r>
            <a:r>
              <a:rPr lang="pt-BR" sz="1100" dirty="0" smtClean="0">
                <a:solidFill>
                  <a:schemeClr val="tx1"/>
                </a:solidFill>
                <a:ea typeface="Droid Sans Fallback" charset="0"/>
                <a:cs typeface="Arial" panose="020B0604020202020204" pitchFamily="34" charset="0"/>
              </a:rPr>
              <a:t>organizada. </a:t>
            </a:r>
            <a:r>
              <a:rPr lang="pt-BR" sz="1100" b="1" dirty="0" smtClean="0">
                <a:solidFill>
                  <a:schemeClr val="tx1"/>
                </a:solidFill>
                <a:ea typeface="Droid Sans Fallback" charset="0"/>
                <a:cs typeface="Arial" panose="020B0604020202020204" pitchFamily="34" charset="0"/>
              </a:rPr>
              <a:t>Revista </a:t>
            </a:r>
            <a:r>
              <a:rPr lang="pt-BR" sz="1100" b="1" dirty="0">
                <a:solidFill>
                  <a:schemeClr val="tx1"/>
                </a:solidFill>
                <a:ea typeface="Droid Sans Fallback" charset="0"/>
                <a:cs typeface="Arial" panose="020B0604020202020204" pitchFamily="34" charset="0"/>
              </a:rPr>
              <a:t>da</a:t>
            </a:r>
          </a:p>
          <a:p>
            <a:pPr marR="0" algn="just" defTabSz="464820">
              <a:buClrTx/>
              <a:buSzTx/>
              <a:defRPr/>
            </a:pPr>
            <a:r>
              <a:rPr lang="pt-BR" sz="1100" b="1" dirty="0">
                <a:solidFill>
                  <a:schemeClr val="tx1"/>
                </a:solidFill>
                <a:ea typeface="Droid Sans Fallback" charset="0"/>
                <a:cs typeface="Arial" panose="020B0604020202020204" pitchFamily="34" charset="0"/>
              </a:rPr>
              <a:t>Faculdade de Direito da Universidade Federal de Minas Gerais</a:t>
            </a:r>
            <a:r>
              <a:rPr lang="pt-BR" sz="1100" dirty="0">
                <a:solidFill>
                  <a:schemeClr val="tx1"/>
                </a:solidFill>
                <a:ea typeface="Droid Sans Fallback" charset="0"/>
                <a:cs typeface="Arial" panose="020B0604020202020204" pitchFamily="34" charset="0"/>
              </a:rPr>
              <a:t> 43: </a:t>
            </a:r>
            <a:r>
              <a:rPr lang="pt-BR" sz="1100" dirty="0" smtClean="0">
                <a:solidFill>
                  <a:schemeClr val="tx1"/>
                </a:solidFill>
                <a:ea typeface="Droid Sans Fallback" charset="0"/>
                <a:cs typeface="Arial" panose="020B0604020202020204" pitchFamily="34" charset="0"/>
              </a:rPr>
              <a:t>73-84, </a:t>
            </a:r>
            <a:r>
              <a:rPr lang="pt-BR" sz="1100" dirty="0">
                <a:solidFill>
                  <a:schemeClr val="tx1"/>
                </a:solidFill>
                <a:ea typeface="Droid Sans Fallback" charset="0"/>
                <a:cs typeface="Arial" panose="020B0604020202020204" pitchFamily="34" charset="0"/>
              </a:rPr>
              <a:t>2004. </a:t>
            </a:r>
            <a:endParaRPr lang="pt-BR" sz="1100" dirty="0" smtClean="0">
              <a:solidFill>
                <a:schemeClr val="tx1"/>
              </a:solidFill>
              <a:ea typeface="Droid Sans Fallback" charset="0"/>
              <a:cs typeface="Arial" panose="020B0604020202020204" pitchFamily="34" charset="0"/>
            </a:endParaRPr>
          </a:p>
          <a:p>
            <a:pPr marR="0" algn="just" defTabSz="464820">
              <a:buClrTx/>
              <a:buSzTx/>
              <a:defRPr/>
            </a:pPr>
            <a:endParaRPr lang="pt-BR" sz="1100" dirty="0">
              <a:solidFill>
                <a:schemeClr val="tx1"/>
              </a:solidFill>
              <a:ea typeface="Droid Sans Fallback" charset="0"/>
              <a:cs typeface="Arial" panose="020B0604020202020204" pitchFamily="34" charset="0"/>
            </a:endParaRPr>
          </a:p>
          <a:p>
            <a:pPr marR="0" algn="just" defTabSz="464820">
              <a:buClrTx/>
              <a:buSzTx/>
              <a:defRPr/>
            </a:pPr>
            <a:r>
              <a:rPr lang="pt-BR" sz="1100" dirty="0" smtClean="0">
                <a:solidFill>
                  <a:schemeClr val="tx1"/>
                </a:solidFill>
                <a:ea typeface="Droid Sans Fallback" charset="0"/>
                <a:cs typeface="Arial" panose="020B0604020202020204" pitchFamily="34" charset="0"/>
              </a:rPr>
              <a:t>BRASIL</a:t>
            </a:r>
            <a:r>
              <a:rPr lang="pt-BR" sz="1100" dirty="0">
                <a:solidFill>
                  <a:schemeClr val="tx1"/>
                </a:solidFill>
                <a:ea typeface="Droid Sans Fallback" charset="0"/>
                <a:cs typeface="Arial" panose="020B0604020202020204" pitchFamily="34" charset="0"/>
              </a:rPr>
              <a:t>. Secretaria Nacional de Políticas Penais-SENAPPEN: </a:t>
            </a:r>
            <a:r>
              <a:rPr lang="pt-BR" sz="1100" b="1" dirty="0">
                <a:solidFill>
                  <a:schemeClr val="tx1"/>
                </a:solidFill>
                <a:ea typeface="Droid Sans Fallback" charset="0"/>
                <a:cs typeface="Arial" panose="020B0604020202020204" pitchFamily="34" charset="0"/>
              </a:rPr>
              <a:t>Dados estatísticos </a:t>
            </a:r>
            <a:r>
              <a:rPr lang="pt-BR" sz="1100" b="1" dirty="0" smtClean="0">
                <a:solidFill>
                  <a:schemeClr val="tx1"/>
                </a:solidFill>
                <a:ea typeface="Droid Sans Fallback" charset="0"/>
                <a:cs typeface="Arial" panose="020B0604020202020204" pitchFamily="34" charset="0"/>
              </a:rPr>
              <a:t>do Sistema </a:t>
            </a:r>
            <a:r>
              <a:rPr lang="pt-BR" sz="1100" b="1" dirty="0">
                <a:solidFill>
                  <a:schemeClr val="tx1"/>
                </a:solidFill>
                <a:ea typeface="Droid Sans Fallback" charset="0"/>
                <a:cs typeface="Arial" panose="020B0604020202020204" pitchFamily="34" charset="0"/>
              </a:rPr>
              <a:t>Penitenciário</a:t>
            </a:r>
            <a:r>
              <a:rPr lang="pt-BR" sz="1100" dirty="0">
                <a:solidFill>
                  <a:schemeClr val="tx1"/>
                </a:solidFill>
                <a:ea typeface="Droid Sans Fallback" charset="0"/>
                <a:cs typeface="Arial" panose="020B0604020202020204" pitchFamily="34" charset="0"/>
              </a:rPr>
              <a:t>. RELATÓRIO DE INFORMAÇÕES PENAIS – RELIPEN, 2023. </a:t>
            </a:r>
          </a:p>
        </p:txBody>
      </p:sp>
      <p:sp>
        <p:nvSpPr>
          <p:cNvPr id="5" name="CaixaDeTexto 19"/>
          <p:cNvSpPr txBox="1"/>
          <p:nvPr>
            <p:custDataLst>
              <p:tags r:id="rId4"/>
            </p:custDataLst>
          </p:nvPr>
        </p:nvSpPr>
        <p:spPr>
          <a:xfrm>
            <a:off x="264519" y="5127240"/>
            <a:ext cx="3240360" cy="1615827"/>
          </a:xfrm>
          <a:prstGeom prst="rect">
            <a:avLst/>
          </a:prstGeom>
          <a:noFill/>
        </p:spPr>
        <p:txBody>
          <a:bodyPr wrap="square">
            <a:spAutoFit/>
          </a:bodyPr>
          <a:lstStyle/>
          <a:p>
            <a:pPr marR="0" algn="just" defTabSz="464820">
              <a:buClrTx/>
              <a:buSzTx/>
              <a:buFontTx/>
              <a:buNone/>
              <a:defRPr/>
            </a:pPr>
            <a:r>
              <a:rPr kumimoji="0" lang="pt-BR" sz="1100" b="1" kern="1200" cap="none" spc="0" normalizeH="0" baseline="0" noProof="0" dirty="0">
                <a:solidFill>
                  <a:schemeClr val="tx1"/>
                </a:solidFill>
                <a:ea typeface="Droid Sans Fallback" charset="0"/>
                <a:cs typeface="Arial" panose="020B0604020202020204" pitchFamily="34" charset="0"/>
              </a:rPr>
              <a:t>OBJETIVOS</a:t>
            </a:r>
          </a:p>
          <a:p>
            <a:pPr algn="just" defTabSz="464820">
              <a:defRPr/>
            </a:pPr>
            <a:r>
              <a:rPr lang="pt-BR" sz="1100" dirty="0" smtClean="0">
                <a:solidFill>
                  <a:schemeClr val="tx1"/>
                </a:solidFill>
                <a:ea typeface="Droid Sans Fallback" charset="0"/>
                <a:cs typeface="Arial" panose="020B0604020202020204" pitchFamily="34" charset="0"/>
              </a:rPr>
              <a:t>Esta pesquisa tem como objetivo analisar o encarceramento feminino de uma das unidades prisionais do município de Natal-RN, no intuito de elencar principais fatores que resultaram o ingresso destas mulheres na incidência de crimes como o tráfico de drogas e a influência/interferência do companheiro afetivo nesta escolha.</a:t>
            </a:r>
            <a:endParaRPr kumimoji="0" lang="pt-BR" sz="1100" kern="1200" cap="none" spc="0" normalizeH="0" baseline="0" noProof="0" dirty="0">
              <a:solidFill>
                <a:schemeClr val="tx1"/>
              </a:solidFill>
              <a:ea typeface="Droid Sans Fallback" charset="0"/>
              <a:cs typeface="Arial" panose="020B0604020202020204" pitchFamily="34" charset="0"/>
            </a:endParaRPr>
          </a:p>
        </p:txBody>
      </p:sp>
      <p:sp>
        <p:nvSpPr>
          <p:cNvPr id="10" name="CaixaDeTexto 20"/>
          <p:cNvSpPr txBox="1"/>
          <p:nvPr>
            <p:custDataLst>
              <p:tags r:id="rId5"/>
            </p:custDataLst>
          </p:nvPr>
        </p:nvSpPr>
        <p:spPr>
          <a:xfrm>
            <a:off x="264519" y="6777291"/>
            <a:ext cx="3312368" cy="1615827"/>
          </a:xfrm>
          <a:prstGeom prst="rect">
            <a:avLst/>
          </a:prstGeom>
          <a:noFill/>
        </p:spPr>
        <p:txBody>
          <a:bodyPr wrap="square">
            <a:spAutoFit/>
          </a:bodyPr>
          <a:lstStyle/>
          <a:p>
            <a:pPr marR="0" algn="just" defTabSz="464820">
              <a:buClrTx/>
              <a:buSzTx/>
              <a:buFontTx/>
              <a:buNone/>
              <a:defRPr/>
            </a:pPr>
            <a:r>
              <a:rPr kumimoji="0" lang="pt-BR" sz="1100" b="1" kern="1200" cap="none" spc="0" normalizeH="0" baseline="0" noProof="0" dirty="0">
                <a:solidFill>
                  <a:schemeClr val="tx1"/>
                </a:solidFill>
                <a:ea typeface="Droid Sans Fallback" charset="0"/>
                <a:cs typeface="Arial" panose="020B0604020202020204" pitchFamily="34" charset="0"/>
              </a:rPr>
              <a:t>CONCLUSÃO</a:t>
            </a:r>
          </a:p>
          <a:p>
            <a:pPr algn="just" defTabSz="464820">
              <a:defRPr/>
            </a:pPr>
            <a:r>
              <a:rPr kumimoji="0" lang="pt-BR" sz="1100" kern="1200" cap="none" spc="0" normalizeH="0" baseline="0" noProof="0" dirty="0" smtClean="0">
                <a:solidFill>
                  <a:schemeClr val="tx1"/>
                </a:solidFill>
                <a:ea typeface="Droid Sans Fallback" charset="0"/>
                <a:cs typeface="Arial" panose="020B0604020202020204" pitchFamily="34" charset="0"/>
              </a:rPr>
              <a:t>Embora</a:t>
            </a:r>
            <a:r>
              <a:rPr kumimoji="0" lang="pt-BR" sz="1100" kern="1200" cap="none" spc="0" normalizeH="0" noProof="0" dirty="0" smtClean="0">
                <a:solidFill>
                  <a:schemeClr val="tx1"/>
                </a:solidFill>
                <a:ea typeface="Droid Sans Fallback" charset="0"/>
                <a:cs typeface="Arial" panose="020B0604020202020204" pitchFamily="34" charset="0"/>
              </a:rPr>
              <a:t> a pesquisa ainda esteja em andamento, </a:t>
            </a:r>
            <a:r>
              <a:rPr kumimoji="0" lang="pt-BR" sz="1100" kern="1200" cap="none" spc="0" normalizeH="0" baseline="0" noProof="0" dirty="0" smtClean="0">
                <a:solidFill>
                  <a:schemeClr val="tx1"/>
                </a:solidFill>
                <a:ea typeface="Droid Sans Fallback" charset="0"/>
                <a:cs typeface="Arial" panose="020B0604020202020204" pitchFamily="34" charset="0"/>
              </a:rPr>
              <a:t>conclui-se, pelo menos numa análise parcial, que o aumento no ingresso destas mulheres ao tráfico de drogas está relacionado aos problemas sociais e de gênero, pautado</a:t>
            </a:r>
            <a:r>
              <a:rPr lang="pt-BR" sz="1100" dirty="0" smtClean="0">
                <a:solidFill>
                  <a:schemeClr val="tx1"/>
                </a:solidFill>
                <a:ea typeface="Droid Sans Fallback" charset="0"/>
                <a:cs typeface="Arial" panose="020B0604020202020204" pitchFamily="34" charset="0"/>
              </a:rPr>
              <a:t>s pelo </a:t>
            </a:r>
            <a:r>
              <a:rPr lang="pt-BR" sz="1100" dirty="0">
                <a:solidFill>
                  <a:schemeClr val="tx1"/>
                </a:solidFill>
                <a:ea typeface="Droid Sans Fallback" charset="0"/>
                <a:cs typeface="Arial" panose="020B0604020202020204" pitchFamily="34" charset="0"/>
              </a:rPr>
              <a:t>machismo estrutural e </a:t>
            </a:r>
            <a:r>
              <a:rPr lang="pt-BR" sz="1100" dirty="0" smtClean="0">
                <a:solidFill>
                  <a:schemeClr val="tx1"/>
                </a:solidFill>
                <a:ea typeface="Droid Sans Fallback" charset="0"/>
                <a:cs typeface="Arial" panose="020B0604020202020204" pitchFamily="34" charset="0"/>
              </a:rPr>
              <a:t>a </a:t>
            </a:r>
            <a:r>
              <a:rPr lang="pt-BR" sz="1100" dirty="0" err="1" smtClean="0">
                <a:solidFill>
                  <a:schemeClr val="tx1"/>
                </a:solidFill>
                <a:ea typeface="Droid Sans Fallback" charset="0"/>
                <a:cs typeface="Arial" panose="020B0604020202020204" pitchFamily="34" charset="0"/>
              </a:rPr>
              <a:t>endoculturação</a:t>
            </a:r>
            <a:r>
              <a:rPr lang="pt-BR" sz="1100" dirty="0" smtClean="0">
                <a:solidFill>
                  <a:schemeClr val="tx1"/>
                </a:solidFill>
                <a:ea typeface="Droid Sans Fallback" charset="0"/>
                <a:cs typeface="Arial" panose="020B0604020202020204" pitchFamily="34" charset="0"/>
              </a:rPr>
              <a:t> desse fenômeno que perpassa gerações, influenciando até mesmo o aspecto da criminalidade feminina. </a:t>
            </a:r>
            <a:endParaRPr kumimoji="0" lang="pt-BR" sz="1100" kern="1200" cap="none" spc="0" normalizeH="0" baseline="0" noProof="0" dirty="0" smtClean="0">
              <a:solidFill>
                <a:schemeClr val="tx1"/>
              </a:solidFill>
              <a:ea typeface="Droid Sans Fallback" charset="0"/>
              <a:cs typeface="Arial" panose="020B0604020202020204" pitchFamily="34" charset="0"/>
            </a:endParaRPr>
          </a:p>
        </p:txBody>
      </p:sp>
      <p:sp>
        <p:nvSpPr>
          <p:cNvPr id="23" name="CaixaDeTexto 23"/>
          <p:cNvSpPr txBox="1"/>
          <p:nvPr>
            <p:custDataLst>
              <p:tags r:id="rId6"/>
            </p:custDataLst>
          </p:nvPr>
        </p:nvSpPr>
        <p:spPr>
          <a:xfrm>
            <a:off x="3743833" y="2803960"/>
            <a:ext cx="3528392" cy="1785104"/>
          </a:xfrm>
          <a:prstGeom prst="rect">
            <a:avLst/>
          </a:prstGeom>
          <a:noFill/>
        </p:spPr>
        <p:txBody>
          <a:bodyPr wrap="square">
            <a:spAutoFit/>
          </a:bodyPr>
          <a:lstStyle/>
          <a:p>
            <a:pPr marR="0" algn="just" defTabSz="464820">
              <a:buClrTx/>
              <a:buSzTx/>
              <a:buFontTx/>
              <a:buNone/>
              <a:defRPr/>
            </a:pPr>
            <a:r>
              <a:rPr kumimoji="0" lang="pt-BR" sz="1100" b="1" kern="1200" cap="none" spc="0" normalizeH="0" baseline="0" noProof="0" dirty="0">
                <a:solidFill>
                  <a:schemeClr val="tx1"/>
                </a:solidFill>
                <a:ea typeface="Droid Sans Fallback" charset="0"/>
                <a:cs typeface="Arial" panose="020B0604020202020204" pitchFamily="34" charset="0"/>
              </a:rPr>
              <a:t>METODOLOGIA</a:t>
            </a:r>
          </a:p>
          <a:p>
            <a:pPr marR="0" algn="just" defTabSz="464820">
              <a:buClrTx/>
              <a:buSzTx/>
              <a:buFontTx/>
              <a:buNone/>
              <a:defRPr/>
            </a:pPr>
            <a:r>
              <a:rPr kumimoji="0" lang="pt-BR" sz="1100" kern="1200" cap="none" spc="0" normalizeH="0" baseline="0" noProof="0" dirty="0" smtClean="0">
                <a:solidFill>
                  <a:schemeClr val="tx1"/>
                </a:solidFill>
                <a:ea typeface="Droid Sans Fallback" charset="0"/>
                <a:cs typeface="Arial" panose="020B0604020202020204" pitchFamily="34" charset="0"/>
              </a:rPr>
              <a:t>Vislumbrando alcançar a resolução</a:t>
            </a:r>
            <a:r>
              <a:rPr kumimoji="0" lang="pt-BR" sz="1100" kern="1200" cap="none" spc="0" normalizeH="0" noProof="0" dirty="0" smtClean="0">
                <a:solidFill>
                  <a:schemeClr val="tx1"/>
                </a:solidFill>
                <a:ea typeface="Droid Sans Fallback" charset="0"/>
                <a:cs typeface="Arial" panose="020B0604020202020204" pitchFamily="34" charset="0"/>
              </a:rPr>
              <a:t> da temática abordada, optou-se por utilizar a metodologia de grupo focal, servindo como égide algumas doutrinas elencadas na referência bibliográfica, bem como índices estatísticos fornecidos por órgãos da segurança pública do estado do Rio Grande do Norte.</a:t>
            </a:r>
          </a:p>
          <a:p>
            <a:pPr marR="0" algn="just" defTabSz="464820">
              <a:buClrTx/>
              <a:buSzTx/>
              <a:buFontTx/>
              <a:buNone/>
              <a:defRPr/>
            </a:pPr>
            <a:r>
              <a:rPr lang="pt-BR" sz="1100" baseline="0" dirty="0" smtClean="0">
                <a:solidFill>
                  <a:schemeClr val="tx1"/>
                </a:solidFill>
                <a:ea typeface="Droid Sans Fallback" charset="0"/>
                <a:cs typeface="Arial" panose="020B0604020202020204" pitchFamily="34" charset="0"/>
              </a:rPr>
              <a:t>Neste sentido, diante do método de pesquisa escolhido,</a:t>
            </a:r>
            <a:r>
              <a:rPr lang="pt-BR" sz="1100" dirty="0" smtClean="0">
                <a:solidFill>
                  <a:schemeClr val="tx1"/>
                </a:solidFill>
                <a:ea typeface="Droid Sans Fallback" charset="0"/>
                <a:cs typeface="Arial" panose="020B0604020202020204" pitchFamily="34" charset="0"/>
              </a:rPr>
              <a:t> recorremos à uma abordagem qualitativa, usufruindo do método indutivo.</a:t>
            </a:r>
            <a:endParaRPr lang="pt-BR" sz="1100" dirty="0" smtClean="0">
              <a:solidFill>
                <a:schemeClr val="tx1"/>
              </a:solidFill>
              <a:ea typeface="Droid Sans Fallback" charset="0"/>
              <a:cs typeface="Arial" panose="020B0604020202020204" pitchFamily="34" charset="0"/>
            </a:endParaRPr>
          </a:p>
        </p:txBody>
      </p:sp>
      <p:sp>
        <p:nvSpPr>
          <p:cNvPr id="28" name="CaixaDeTexto 24"/>
          <p:cNvSpPr txBox="1"/>
          <p:nvPr>
            <p:custDataLst>
              <p:tags r:id="rId7"/>
            </p:custDataLst>
          </p:nvPr>
        </p:nvSpPr>
        <p:spPr>
          <a:xfrm>
            <a:off x="3749986" y="4663870"/>
            <a:ext cx="3528392" cy="2800767"/>
          </a:xfrm>
          <a:prstGeom prst="rect">
            <a:avLst/>
          </a:prstGeom>
          <a:noFill/>
        </p:spPr>
        <p:txBody>
          <a:bodyPr wrap="square">
            <a:spAutoFit/>
          </a:bodyPr>
          <a:lstStyle/>
          <a:p>
            <a:pPr marR="0" algn="just" defTabSz="464820">
              <a:buClrTx/>
              <a:buSzTx/>
              <a:buFontTx/>
              <a:buNone/>
              <a:defRPr/>
            </a:pPr>
            <a:r>
              <a:rPr kumimoji="0" lang="pt-BR" sz="1100" b="1" kern="1200" cap="none" spc="0" normalizeH="0" baseline="0" noProof="0" dirty="0" smtClean="0">
                <a:solidFill>
                  <a:schemeClr val="tx1"/>
                </a:solidFill>
                <a:ea typeface="Droid Sans Fallback" charset="0"/>
                <a:cs typeface="Arial" panose="020B0604020202020204" pitchFamily="34" charset="0"/>
              </a:rPr>
              <a:t>RESULTADOS</a:t>
            </a:r>
            <a:endParaRPr kumimoji="0" lang="pt-BR" sz="1100" b="1" kern="1200" cap="none" spc="0" normalizeH="0" baseline="0" noProof="0" dirty="0" smtClean="0">
              <a:solidFill>
                <a:schemeClr val="tx1"/>
              </a:solidFill>
              <a:ea typeface="Droid Sans Fallback" charset="0"/>
              <a:cs typeface="Arial" panose="020B0604020202020204" pitchFamily="34" charset="0"/>
            </a:endParaRPr>
          </a:p>
          <a:p>
            <a:pPr algn="just" defTabSz="464820">
              <a:defRPr/>
            </a:pPr>
            <a:r>
              <a:rPr lang="pt-BR" sz="1100" dirty="0" smtClean="0">
                <a:solidFill>
                  <a:schemeClr val="tx1"/>
                </a:solidFill>
                <a:ea typeface="Droid Sans Fallback" charset="0"/>
                <a:cs typeface="Arial" panose="020B0604020202020204" pitchFamily="34" charset="0"/>
              </a:rPr>
              <a:t>Como produto de nosso projeto de pesquisa pudemos entender a influência do companheiros afetivos destas mulheres nos crimes praticados por elas, que, em muitas vezes, já são reincidentes na prática daquele delito ou de condutas diversas, utilizando da submissão de suas parceiras para transformá-las em verdadeiras “mulas” do tráfico. Outro fator que pode preponderante a prática de tais condutas delitivas é o lar </a:t>
            </a:r>
            <a:r>
              <a:rPr lang="pt-BR" sz="1100" dirty="0" err="1" smtClean="0">
                <a:solidFill>
                  <a:schemeClr val="tx1"/>
                </a:solidFill>
                <a:ea typeface="Droid Sans Fallback" charset="0"/>
                <a:cs typeface="Arial" panose="020B0604020202020204" pitchFamily="34" charset="0"/>
              </a:rPr>
              <a:t>monoparental</a:t>
            </a:r>
            <a:r>
              <a:rPr lang="pt-BR" sz="1100" dirty="0" smtClean="0">
                <a:solidFill>
                  <a:schemeClr val="tx1"/>
                </a:solidFill>
                <a:ea typeface="Droid Sans Fallback" charset="0"/>
                <a:cs typeface="Arial" panose="020B0604020202020204" pitchFamily="34" charset="0"/>
              </a:rPr>
              <a:t> vivenciado por essas mulheres, que sofrem com as consequências da ausência de uma figura paterna, o que leva a gerar mais encargos na manutenção do lar, da família, especialmente sob o aspecto financeiro, tendo que buscar meios para prover sua família, sozinha e sem nenhum amparo social.</a:t>
            </a:r>
            <a:endParaRPr kumimoji="0" lang="pt-BR" sz="1100" kern="1200" cap="none" spc="0" normalizeH="0" baseline="0" noProof="0" dirty="0">
              <a:solidFill>
                <a:schemeClr val="tx1"/>
              </a:solidFill>
              <a:ea typeface="Droid Sans Fallback" charset="0"/>
              <a:cs typeface="Arial" panose="020B0604020202020204" pitchFamily="34" charset="0"/>
            </a:endParaRPr>
          </a:p>
        </p:txBody>
      </p:sp>
      <p:pic>
        <p:nvPicPr>
          <p:cNvPr id="3087" name="Imagem 8"/>
          <p:cNvPicPr>
            <a:picLocks noChangeAspect="1"/>
          </p:cNvPicPr>
          <p:nvPr>
            <p:custDataLst>
              <p:tags r:id="rId8"/>
            </p:custDataLst>
          </p:nvPr>
        </p:nvPicPr>
        <p:blipFill>
          <a:blip r:embed="rId15" cstate="print"/>
          <a:stretch>
            <a:fillRect/>
          </a:stretch>
        </p:blipFill>
        <p:spPr>
          <a:xfrm>
            <a:off x="293688" y="117475"/>
            <a:ext cx="3005137" cy="1200150"/>
          </a:xfrm>
          <a:prstGeom prst="rect">
            <a:avLst/>
          </a:prstGeom>
          <a:noFill/>
          <a:ln w="9525">
            <a:noFill/>
          </a:ln>
        </p:spPr>
      </p:pic>
      <p:pic>
        <p:nvPicPr>
          <p:cNvPr id="1026" name="Picture 2" descr="Unhas pintadas de uma presa no presídio feminino em Brasília, Brasil. 3 de agosto de 2011."/>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34853" y="8393118"/>
            <a:ext cx="2171699" cy="1446269"/>
          </a:xfrm>
          <a:prstGeom prst="rect">
            <a:avLst/>
          </a:prstGeom>
          <a:noFill/>
          <a:extLst>
            <a:ext uri="{909E8E84-426E-40DD-AFC4-6F175D3DCCD1}">
              <a14:hiddenFill xmlns:a14="http://schemas.microsoft.com/office/drawing/2010/main">
                <a:solidFill>
                  <a:srgbClr val="FFFFFF"/>
                </a:solidFill>
              </a14:hiddenFill>
            </a:ext>
          </a:extLst>
        </p:spPr>
      </p:pic>
      <p:sp>
        <p:nvSpPr>
          <p:cNvPr id="8" name="Retângulo 7"/>
          <p:cNvSpPr/>
          <p:nvPr/>
        </p:nvSpPr>
        <p:spPr>
          <a:xfrm>
            <a:off x="651659" y="9839387"/>
            <a:ext cx="2595582" cy="215444"/>
          </a:xfrm>
          <a:prstGeom prst="rect">
            <a:avLst/>
          </a:prstGeom>
        </p:spPr>
        <p:txBody>
          <a:bodyPr wrap="none">
            <a:spAutoFit/>
          </a:bodyPr>
          <a:lstStyle/>
          <a:p>
            <a:pPr algn="ctr"/>
            <a:r>
              <a:rPr lang="pt-BR" sz="800" dirty="0">
                <a:solidFill>
                  <a:schemeClr val="tx1"/>
                </a:solidFill>
                <a:ea typeface="Droid Sans Fallback" charset="0"/>
                <a:cs typeface="Arial" panose="020B0604020202020204" pitchFamily="34" charset="0"/>
              </a:rPr>
              <a:t>Fonte: As Ilegalidades nas Prisões </a:t>
            </a:r>
            <a:r>
              <a:rPr lang="pt-BR" sz="800" dirty="0" smtClean="0">
                <a:solidFill>
                  <a:schemeClr val="tx1"/>
                </a:solidFill>
                <a:ea typeface="Droid Sans Fallback" charset="0"/>
                <a:cs typeface="Arial" panose="020B0604020202020204" pitchFamily="34" charset="0"/>
              </a:rPr>
              <a:t>Femininas, 2017</a:t>
            </a:r>
            <a:r>
              <a:rPr lang="pt-BR" sz="800" dirty="0">
                <a:solidFill>
                  <a:schemeClr val="tx1"/>
                </a:solidFill>
                <a:ea typeface="Droid Sans Fallback" charset="0"/>
                <a:cs typeface="Arial" panose="020B0604020202020204" pitchFamily="34" charset="0"/>
              </a:rPr>
              <a:t>.</a:t>
            </a:r>
            <a:endParaRPr lang="pt-BR" sz="800" dirty="0"/>
          </a:p>
        </p:txBody>
      </p:sp>
    </p:spTree>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269</TotalTime>
  <Words>548</Words>
  <Application>Microsoft Office PowerPoint</Application>
  <PresentationFormat>Personalizar</PresentationFormat>
  <Paragraphs>27</Paragraphs>
  <Slides>1</Slides>
  <Notes>1</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Tema do Office</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XXI SEMINARIO DE PESQUISA DO CCSA</dc:title>
  <dc:creator>ASSTEC</dc:creator>
  <cp:lastModifiedBy>Douglas da Silva Araújo</cp:lastModifiedBy>
  <cp:revision>52</cp:revision>
  <dcterms:created xsi:type="dcterms:W3CDTF">2015-12-02T19:07:00Z</dcterms:created>
  <dcterms:modified xsi:type="dcterms:W3CDTF">2024-08-10T02:25:04Z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0D36887F5AA949D99BC3C0B81F2CE5F2_13</vt:lpwstr>
  </property>
  <property fmtid="{D5CDD505-2E9C-101B-9397-08002B2CF9AE}" pid="3" name="KSOProductBuildVer">
    <vt:lpwstr>1046-12.2.0.17119</vt:lpwstr>
  </property>
</Properties>
</file>