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069">
          <p15:clr>
            <a:srgbClr val="A4A3A4"/>
          </p15:clr>
        </p15:guide>
        <p15:guide id="2" pos="229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hH5CjN+UCXF8YViuYTogWkWtN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520" y="-72"/>
      </p:cViewPr>
      <p:guideLst>
        <p:guide orient="horz" pos="3069"/>
        <p:guide pos="22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559675" cy="10691813"/>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4" name="Google Shape;4;n"/>
          <p:cNvSpPr>
            <a:spLocks noGrp="1" noRot="1" noChangeAspect="1"/>
          </p:cNvSpPr>
          <p:nvPr>
            <p:ph type="sldImg" idx="2"/>
          </p:nvPr>
        </p:nvSpPr>
        <p:spPr>
          <a:xfrm>
            <a:off x="2362200" y="812800"/>
            <a:ext cx="2830513"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3"/>
            <a:ext cx="6045200" cy="4808538"/>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4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hdr" idx="3"/>
          </p:nvPr>
        </p:nvSpPr>
        <p:spPr>
          <a:xfrm>
            <a:off x="0" y="0"/>
            <a:ext cx="3278188" cy="531813"/>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3" y="0"/>
            <a:ext cx="3278188" cy="531813"/>
          </a:xfrm>
          <a:prstGeom prst="rect">
            <a:avLst/>
          </a:prstGeom>
          <a:noFill/>
          <a:ln>
            <a:noFill/>
          </a:ln>
        </p:spPr>
        <p:txBody>
          <a:bodyPr spcFirstLastPara="1" wrap="square" lIns="0" tIns="0" rIns="0" bIns="0" anchor="t" anchorCtr="0">
            <a:noAutofit/>
          </a:bodyPr>
          <a:lstStyle>
            <a:lvl1pPr marR="0" lvl="0" algn="r" rtl="0">
              <a:lnSpc>
                <a:spcPct val="93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8" cy="531813"/>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3" y="10156825"/>
            <a:ext cx="3278188" cy="531813"/>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‹nº›</a:t>
            </a:fld>
            <a:endParaRPr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346269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sldNum" idx="12"/>
          </p:nvPr>
        </p:nvSpPr>
        <p:spPr>
          <a:xfrm>
            <a:off x="4278313" y="10156825"/>
            <a:ext cx="3278187" cy="531813"/>
          </a:xfrm>
          <a:prstGeom prst="rect">
            <a:avLst/>
          </a:prstGeom>
          <a:noFill/>
          <a:ln>
            <a:noFill/>
          </a:ln>
        </p:spPr>
        <p:txBody>
          <a:bodyPr spcFirstLastPara="1" wrap="square" lIns="0" tIns="0" rIns="0" bIns="0" anchor="b" anchorCtr="0">
            <a:noAutofit/>
          </a:bodyPr>
          <a:lstStyle/>
          <a:p>
            <a:pPr marL="0" lvl="0" indent="-88900" algn="r" rtl="0">
              <a:lnSpc>
                <a:spcPct val="93000"/>
              </a:lnSpc>
              <a:spcBef>
                <a:spcPts val="0"/>
              </a:spcBef>
              <a:spcAft>
                <a:spcPts val="0"/>
              </a:spcAft>
              <a:buClr>
                <a:schemeClr val="lt1"/>
              </a:buClr>
              <a:buSzPts val="1400"/>
              <a:buFont typeface="Arial"/>
              <a:buChar char="•"/>
            </a:pPr>
            <a:fld id="{00000000-1234-1234-1234-123412341234}" type="slidenum">
              <a:rPr lang="pt-BR" sz="1400"/>
              <a:t>1</a:t>
            </a:fld>
            <a:endParaRPr sz="1400"/>
          </a:p>
        </p:txBody>
      </p:sp>
      <p:sp>
        <p:nvSpPr>
          <p:cNvPr id="92" name="Google Shape;92;p1:notes"/>
          <p:cNvSpPr>
            <a:spLocks noGrp="1" noRot="1" noChangeAspect="1"/>
          </p:cNvSpPr>
          <p:nvPr>
            <p:ph type="sldImg" idx="2"/>
          </p:nvPr>
        </p:nvSpPr>
        <p:spPr>
          <a:xfrm>
            <a:off x="2362200" y="812800"/>
            <a:ext cx="28336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3" name="Google Shape;93;p1:notes"/>
          <p:cNvSpPr txBo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marR="0" lvl="0" indent="0" algn="l" rtl="0">
              <a:lnSpc>
                <a:spcPct val="94000"/>
              </a:lnSpc>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94" name="Google Shape;94;p1:notes"/>
          <p:cNvSpPr txBox="1">
            <a:spLocks noGrp="1"/>
          </p:cNvSpPr>
          <p:nvPr>
            <p:ph type="body" idx="1"/>
          </p:nvPr>
        </p:nvSpPr>
        <p:spPr>
          <a:xfrm>
            <a:off x="755650" y="5078413"/>
            <a:ext cx="6045200" cy="480853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519113" y="2846388"/>
            <a:ext cx="6521450" cy="67833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19" name="Google Shape;19;p3"/>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0" name="Google Shape;20;p3"/>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1" name="Google Shape;21;p3"/>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388145" y="2977357"/>
            <a:ext cx="6783387" cy="6521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7" name="Google Shape;77;p12"/>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8" name="Google Shape;78;p12"/>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3" name="Google Shape;83;p13"/>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4" name="Google Shape;84;p13"/>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ado">
  <p:cSld name="Layout Personalizado">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77389" y="426595"/>
            <a:ext cx="6800136" cy="17804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7" name="Google Shape;87;p14"/>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8" name="Google Shape;88;p14"/>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89" name="Google Shape;89;p14"/>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96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Autofit/>
          </a:bodyPr>
          <a:lstStyle>
            <a:lvl1pPr lvl="0" algn="ctr">
              <a:lnSpc>
                <a:spcPct val="90000"/>
              </a:lnSpc>
              <a:spcBef>
                <a:spcPts val="825"/>
              </a:spcBef>
              <a:spcAft>
                <a:spcPts val="0"/>
              </a:spcAft>
              <a:buClr>
                <a:schemeClr val="dk1"/>
              </a:buClr>
              <a:buSzPts val="1985"/>
              <a:buNone/>
              <a:defRPr sz="1985"/>
            </a:lvl1pPr>
            <a:lvl2pPr lvl="1" algn="ctr">
              <a:lnSpc>
                <a:spcPct val="90000"/>
              </a:lnSpc>
              <a:spcBef>
                <a:spcPts val="415"/>
              </a:spcBef>
              <a:spcAft>
                <a:spcPts val="0"/>
              </a:spcAft>
              <a:buClr>
                <a:schemeClr val="dk1"/>
              </a:buClr>
              <a:buSzPts val="1655"/>
              <a:buNone/>
              <a:defRPr sz="1654"/>
            </a:lvl2pPr>
            <a:lvl3pPr lvl="2" algn="ctr">
              <a:lnSpc>
                <a:spcPct val="90000"/>
              </a:lnSpc>
              <a:spcBef>
                <a:spcPts val="415"/>
              </a:spcBef>
              <a:spcAft>
                <a:spcPts val="0"/>
              </a:spcAft>
              <a:buClr>
                <a:schemeClr val="dk1"/>
              </a:buClr>
              <a:buSzPts val="1490"/>
              <a:buNone/>
              <a:defRPr sz="1490"/>
            </a:lvl3pPr>
            <a:lvl4pPr lvl="3" algn="ctr">
              <a:lnSpc>
                <a:spcPct val="90000"/>
              </a:lnSpc>
              <a:spcBef>
                <a:spcPts val="415"/>
              </a:spcBef>
              <a:spcAft>
                <a:spcPts val="0"/>
              </a:spcAft>
              <a:buClr>
                <a:schemeClr val="dk1"/>
              </a:buClr>
              <a:buSzPts val="1325"/>
              <a:buNone/>
              <a:defRPr sz="1325"/>
            </a:lvl4pPr>
            <a:lvl5pPr lvl="4" algn="ctr">
              <a:lnSpc>
                <a:spcPct val="90000"/>
              </a:lnSpc>
              <a:spcBef>
                <a:spcPts val="415"/>
              </a:spcBef>
              <a:spcAft>
                <a:spcPts val="0"/>
              </a:spcAft>
              <a:buClr>
                <a:schemeClr val="dk1"/>
              </a:buClr>
              <a:buSzPts val="1325"/>
              <a:buNone/>
              <a:defRPr sz="1325"/>
            </a:lvl5pPr>
            <a:lvl6pPr lvl="5" algn="ctr">
              <a:lnSpc>
                <a:spcPct val="90000"/>
              </a:lnSpc>
              <a:spcBef>
                <a:spcPts val="415"/>
              </a:spcBef>
              <a:spcAft>
                <a:spcPts val="0"/>
              </a:spcAft>
              <a:buClr>
                <a:schemeClr val="dk1"/>
              </a:buClr>
              <a:buSzPts val="1325"/>
              <a:buNone/>
              <a:defRPr sz="1325"/>
            </a:lvl6pPr>
            <a:lvl7pPr lvl="6" algn="ctr">
              <a:lnSpc>
                <a:spcPct val="90000"/>
              </a:lnSpc>
              <a:spcBef>
                <a:spcPts val="415"/>
              </a:spcBef>
              <a:spcAft>
                <a:spcPts val="0"/>
              </a:spcAft>
              <a:buClr>
                <a:schemeClr val="dk1"/>
              </a:buClr>
              <a:buSzPts val="1325"/>
              <a:buNone/>
              <a:defRPr sz="1325"/>
            </a:lvl7pPr>
            <a:lvl8pPr lvl="7" algn="ctr">
              <a:lnSpc>
                <a:spcPct val="90000"/>
              </a:lnSpc>
              <a:spcBef>
                <a:spcPts val="415"/>
              </a:spcBef>
              <a:spcAft>
                <a:spcPts val="0"/>
              </a:spcAft>
              <a:buClr>
                <a:schemeClr val="dk1"/>
              </a:buClr>
              <a:buSzPts val="1325"/>
              <a:buNone/>
              <a:defRPr sz="1325"/>
            </a:lvl8pPr>
            <a:lvl9pPr lvl="8" algn="ctr">
              <a:lnSpc>
                <a:spcPct val="90000"/>
              </a:lnSpc>
              <a:spcBef>
                <a:spcPts val="415"/>
              </a:spcBef>
              <a:spcAft>
                <a:spcPts val="0"/>
              </a:spcAft>
              <a:buClr>
                <a:schemeClr val="dk1"/>
              </a:buClr>
              <a:buSzPts val="1325"/>
              <a:buNone/>
              <a:defRPr sz="1325"/>
            </a:lvl9pPr>
          </a:lstStyle>
          <a:p>
            <a:endParaRPr/>
          </a:p>
        </p:txBody>
      </p:sp>
      <p:sp>
        <p:nvSpPr>
          <p:cNvPr id="25" name="Google Shape;25;p4"/>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6" name="Google Shape;26;p4"/>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27" name="Google Shape;27;p4"/>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96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5"/>
              </a:spcBef>
              <a:spcAft>
                <a:spcPts val="0"/>
              </a:spcAft>
              <a:buClr>
                <a:schemeClr val="dk1"/>
              </a:buClr>
              <a:buSzPts val="1985"/>
              <a:buNone/>
              <a:defRPr sz="1985">
                <a:solidFill>
                  <a:schemeClr val="dk1"/>
                </a:solidFill>
              </a:defRPr>
            </a:lvl1pPr>
            <a:lvl2pPr marL="914400" lvl="1" indent="-228600" algn="l">
              <a:lnSpc>
                <a:spcPct val="90000"/>
              </a:lnSpc>
              <a:spcBef>
                <a:spcPts val="415"/>
              </a:spcBef>
              <a:spcAft>
                <a:spcPts val="0"/>
              </a:spcAft>
              <a:buClr>
                <a:srgbClr val="888888"/>
              </a:buClr>
              <a:buSzPts val="1655"/>
              <a:buNone/>
              <a:defRPr sz="1654">
                <a:solidFill>
                  <a:srgbClr val="888888"/>
                </a:solidFill>
              </a:defRPr>
            </a:lvl2pPr>
            <a:lvl3pPr marL="1371600" lvl="2" indent="-228600" algn="l">
              <a:lnSpc>
                <a:spcPct val="90000"/>
              </a:lnSpc>
              <a:spcBef>
                <a:spcPts val="415"/>
              </a:spcBef>
              <a:spcAft>
                <a:spcPts val="0"/>
              </a:spcAft>
              <a:buClr>
                <a:srgbClr val="888888"/>
              </a:buClr>
              <a:buSzPts val="1490"/>
              <a:buNone/>
              <a:defRPr sz="1490">
                <a:solidFill>
                  <a:srgbClr val="888888"/>
                </a:solidFill>
              </a:defRPr>
            </a:lvl3pPr>
            <a:lvl4pPr marL="1828800" lvl="3" indent="-228600" algn="l">
              <a:lnSpc>
                <a:spcPct val="90000"/>
              </a:lnSpc>
              <a:spcBef>
                <a:spcPts val="415"/>
              </a:spcBef>
              <a:spcAft>
                <a:spcPts val="0"/>
              </a:spcAft>
              <a:buClr>
                <a:srgbClr val="888888"/>
              </a:buClr>
              <a:buSzPts val="1325"/>
              <a:buNone/>
              <a:defRPr sz="1325">
                <a:solidFill>
                  <a:srgbClr val="888888"/>
                </a:solidFill>
              </a:defRPr>
            </a:lvl4pPr>
            <a:lvl5pPr marL="2286000" lvl="4" indent="-228600" algn="l">
              <a:lnSpc>
                <a:spcPct val="90000"/>
              </a:lnSpc>
              <a:spcBef>
                <a:spcPts val="415"/>
              </a:spcBef>
              <a:spcAft>
                <a:spcPts val="0"/>
              </a:spcAft>
              <a:buClr>
                <a:srgbClr val="888888"/>
              </a:buClr>
              <a:buSzPts val="1325"/>
              <a:buNone/>
              <a:defRPr sz="1325">
                <a:solidFill>
                  <a:srgbClr val="888888"/>
                </a:solidFill>
              </a:defRPr>
            </a:lvl5pPr>
            <a:lvl6pPr marL="2743200" lvl="5" indent="-228600" algn="l">
              <a:lnSpc>
                <a:spcPct val="90000"/>
              </a:lnSpc>
              <a:spcBef>
                <a:spcPts val="415"/>
              </a:spcBef>
              <a:spcAft>
                <a:spcPts val="0"/>
              </a:spcAft>
              <a:buClr>
                <a:srgbClr val="888888"/>
              </a:buClr>
              <a:buSzPts val="1325"/>
              <a:buNone/>
              <a:defRPr sz="1325">
                <a:solidFill>
                  <a:srgbClr val="888888"/>
                </a:solidFill>
              </a:defRPr>
            </a:lvl6pPr>
            <a:lvl7pPr marL="3200400" lvl="6" indent="-228600" algn="l">
              <a:lnSpc>
                <a:spcPct val="90000"/>
              </a:lnSpc>
              <a:spcBef>
                <a:spcPts val="415"/>
              </a:spcBef>
              <a:spcAft>
                <a:spcPts val="0"/>
              </a:spcAft>
              <a:buClr>
                <a:srgbClr val="888888"/>
              </a:buClr>
              <a:buSzPts val="1325"/>
              <a:buNone/>
              <a:defRPr sz="1325">
                <a:solidFill>
                  <a:srgbClr val="888888"/>
                </a:solidFill>
              </a:defRPr>
            </a:lvl7pPr>
            <a:lvl8pPr marL="3657600" lvl="7" indent="-228600" algn="l">
              <a:lnSpc>
                <a:spcPct val="90000"/>
              </a:lnSpc>
              <a:spcBef>
                <a:spcPts val="415"/>
              </a:spcBef>
              <a:spcAft>
                <a:spcPts val="0"/>
              </a:spcAft>
              <a:buClr>
                <a:srgbClr val="888888"/>
              </a:buClr>
              <a:buSzPts val="1325"/>
              <a:buNone/>
              <a:defRPr sz="1325">
                <a:solidFill>
                  <a:srgbClr val="888888"/>
                </a:solidFill>
              </a:defRPr>
            </a:lvl8pPr>
            <a:lvl9pPr marL="4114800" lvl="8" indent="-228600" algn="l">
              <a:lnSpc>
                <a:spcPct val="90000"/>
              </a:lnSpc>
              <a:spcBef>
                <a:spcPts val="415"/>
              </a:spcBef>
              <a:spcAft>
                <a:spcPts val="0"/>
              </a:spcAft>
              <a:buClr>
                <a:srgbClr val="888888"/>
              </a:buClr>
              <a:buSzPts val="1325"/>
              <a:buNone/>
              <a:defRPr sz="1325">
                <a:solidFill>
                  <a:srgbClr val="888888"/>
                </a:solidFill>
              </a:defRPr>
            </a:lvl9pPr>
          </a:lstStyle>
          <a:p>
            <a:endParaRPr/>
          </a:p>
        </p:txBody>
      </p:sp>
      <p:sp>
        <p:nvSpPr>
          <p:cNvPr id="31" name="Google Shape;31;p5"/>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32" name="Google Shape;32;p5"/>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33" name="Google Shape;33;p5"/>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39" name="Google Shape;39;p6"/>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40" name="Google Shape;40;p6"/>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5"/>
              </a:spcBef>
              <a:spcAft>
                <a:spcPts val="0"/>
              </a:spcAft>
              <a:buClr>
                <a:schemeClr val="dk1"/>
              </a:buClr>
              <a:buSzPts val="1985"/>
              <a:buNone/>
              <a:defRPr sz="1985" b="1"/>
            </a:lvl1pPr>
            <a:lvl2pPr marL="914400" lvl="1" indent="-228600" algn="l">
              <a:lnSpc>
                <a:spcPct val="90000"/>
              </a:lnSpc>
              <a:spcBef>
                <a:spcPts val="415"/>
              </a:spcBef>
              <a:spcAft>
                <a:spcPts val="0"/>
              </a:spcAft>
              <a:buClr>
                <a:schemeClr val="dk1"/>
              </a:buClr>
              <a:buSzPts val="1655"/>
              <a:buNone/>
              <a:defRPr sz="1654" b="1"/>
            </a:lvl2pPr>
            <a:lvl3pPr marL="1371600" lvl="2" indent="-228600" algn="l">
              <a:lnSpc>
                <a:spcPct val="90000"/>
              </a:lnSpc>
              <a:spcBef>
                <a:spcPts val="415"/>
              </a:spcBef>
              <a:spcAft>
                <a:spcPts val="0"/>
              </a:spcAft>
              <a:buClr>
                <a:schemeClr val="dk1"/>
              </a:buClr>
              <a:buSzPts val="1490"/>
              <a:buNone/>
              <a:defRPr sz="1490" b="1"/>
            </a:lvl3pPr>
            <a:lvl4pPr marL="1828800" lvl="3" indent="-228600" algn="l">
              <a:lnSpc>
                <a:spcPct val="90000"/>
              </a:lnSpc>
              <a:spcBef>
                <a:spcPts val="415"/>
              </a:spcBef>
              <a:spcAft>
                <a:spcPts val="0"/>
              </a:spcAft>
              <a:buClr>
                <a:schemeClr val="dk1"/>
              </a:buClr>
              <a:buSzPts val="1325"/>
              <a:buNone/>
              <a:defRPr sz="1325" b="1"/>
            </a:lvl4pPr>
            <a:lvl5pPr marL="2286000" lvl="4" indent="-228600" algn="l">
              <a:lnSpc>
                <a:spcPct val="90000"/>
              </a:lnSpc>
              <a:spcBef>
                <a:spcPts val="415"/>
              </a:spcBef>
              <a:spcAft>
                <a:spcPts val="0"/>
              </a:spcAft>
              <a:buClr>
                <a:schemeClr val="dk1"/>
              </a:buClr>
              <a:buSzPts val="1325"/>
              <a:buNone/>
              <a:defRPr sz="1325" b="1"/>
            </a:lvl5pPr>
            <a:lvl6pPr marL="2743200" lvl="5" indent="-228600" algn="l">
              <a:lnSpc>
                <a:spcPct val="90000"/>
              </a:lnSpc>
              <a:spcBef>
                <a:spcPts val="415"/>
              </a:spcBef>
              <a:spcAft>
                <a:spcPts val="0"/>
              </a:spcAft>
              <a:buClr>
                <a:schemeClr val="dk1"/>
              </a:buClr>
              <a:buSzPts val="1325"/>
              <a:buNone/>
              <a:defRPr sz="1325" b="1"/>
            </a:lvl6pPr>
            <a:lvl7pPr marL="3200400" lvl="6" indent="-228600" algn="l">
              <a:lnSpc>
                <a:spcPct val="90000"/>
              </a:lnSpc>
              <a:spcBef>
                <a:spcPts val="415"/>
              </a:spcBef>
              <a:spcAft>
                <a:spcPts val="0"/>
              </a:spcAft>
              <a:buClr>
                <a:schemeClr val="dk1"/>
              </a:buClr>
              <a:buSzPts val="1325"/>
              <a:buNone/>
              <a:defRPr sz="1325" b="1"/>
            </a:lvl7pPr>
            <a:lvl8pPr marL="3657600" lvl="7" indent="-228600" algn="l">
              <a:lnSpc>
                <a:spcPct val="90000"/>
              </a:lnSpc>
              <a:spcBef>
                <a:spcPts val="415"/>
              </a:spcBef>
              <a:spcAft>
                <a:spcPts val="0"/>
              </a:spcAft>
              <a:buClr>
                <a:schemeClr val="dk1"/>
              </a:buClr>
              <a:buSzPts val="1325"/>
              <a:buNone/>
              <a:defRPr sz="1325" b="1"/>
            </a:lvl8pPr>
            <a:lvl9pPr marL="4114800" lvl="8" indent="-228600" algn="l">
              <a:lnSpc>
                <a:spcPct val="90000"/>
              </a:lnSpc>
              <a:spcBef>
                <a:spcPts val="415"/>
              </a:spcBef>
              <a:spcAft>
                <a:spcPts val="0"/>
              </a:spcAft>
              <a:buClr>
                <a:schemeClr val="dk1"/>
              </a:buClr>
              <a:buSzPts val="1325"/>
              <a:buNone/>
              <a:defRPr sz="1325" b="1"/>
            </a:lvl9pPr>
          </a:lstStyle>
          <a:p>
            <a:endParaRPr/>
          </a:p>
        </p:txBody>
      </p:sp>
      <p:sp>
        <p:nvSpPr>
          <p:cNvPr id="44" name="Google Shape;44;p7"/>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5"/>
              </a:spcBef>
              <a:spcAft>
                <a:spcPts val="0"/>
              </a:spcAft>
              <a:buClr>
                <a:schemeClr val="dk1"/>
              </a:buClr>
              <a:buSzPts val="1985"/>
              <a:buNone/>
              <a:defRPr sz="1985" b="1"/>
            </a:lvl1pPr>
            <a:lvl2pPr marL="914400" lvl="1" indent="-228600" algn="l">
              <a:lnSpc>
                <a:spcPct val="90000"/>
              </a:lnSpc>
              <a:spcBef>
                <a:spcPts val="415"/>
              </a:spcBef>
              <a:spcAft>
                <a:spcPts val="0"/>
              </a:spcAft>
              <a:buClr>
                <a:schemeClr val="dk1"/>
              </a:buClr>
              <a:buSzPts val="1655"/>
              <a:buNone/>
              <a:defRPr sz="1654" b="1"/>
            </a:lvl2pPr>
            <a:lvl3pPr marL="1371600" lvl="2" indent="-228600" algn="l">
              <a:lnSpc>
                <a:spcPct val="90000"/>
              </a:lnSpc>
              <a:spcBef>
                <a:spcPts val="415"/>
              </a:spcBef>
              <a:spcAft>
                <a:spcPts val="0"/>
              </a:spcAft>
              <a:buClr>
                <a:schemeClr val="dk1"/>
              </a:buClr>
              <a:buSzPts val="1490"/>
              <a:buNone/>
              <a:defRPr sz="1490" b="1"/>
            </a:lvl3pPr>
            <a:lvl4pPr marL="1828800" lvl="3" indent="-228600" algn="l">
              <a:lnSpc>
                <a:spcPct val="90000"/>
              </a:lnSpc>
              <a:spcBef>
                <a:spcPts val="415"/>
              </a:spcBef>
              <a:spcAft>
                <a:spcPts val="0"/>
              </a:spcAft>
              <a:buClr>
                <a:schemeClr val="dk1"/>
              </a:buClr>
              <a:buSzPts val="1325"/>
              <a:buNone/>
              <a:defRPr sz="1325" b="1"/>
            </a:lvl4pPr>
            <a:lvl5pPr marL="2286000" lvl="4" indent="-228600" algn="l">
              <a:lnSpc>
                <a:spcPct val="90000"/>
              </a:lnSpc>
              <a:spcBef>
                <a:spcPts val="415"/>
              </a:spcBef>
              <a:spcAft>
                <a:spcPts val="0"/>
              </a:spcAft>
              <a:buClr>
                <a:schemeClr val="dk1"/>
              </a:buClr>
              <a:buSzPts val="1325"/>
              <a:buNone/>
              <a:defRPr sz="1325" b="1"/>
            </a:lvl5pPr>
            <a:lvl6pPr marL="2743200" lvl="5" indent="-228600" algn="l">
              <a:lnSpc>
                <a:spcPct val="90000"/>
              </a:lnSpc>
              <a:spcBef>
                <a:spcPts val="415"/>
              </a:spcBef>
              <a:spcAft>
                <a:spcPts val="0"/>
              </a:spcAft>
              <a:buClr>
                <a:schemeClr val="dk1"/>
              </a:buClr>
              <a:buSzPts val="1325"/>
              <a:buNone/>
              <a:defRPr sz="1325" b="1"/>
            </a:lvl6pPr>
            <a:lvl7pPr marL="3200400" lvl="6" indent="-228600" algn="l">
              <a:lnSpc>
                <a:spcPct val="90000"/>
              </a:lnSpc>
              <a:spcBef>
                <a:spcPts val="415"/>
              </a:spcBef>
              <a:spcAft>
                <a:spcPts val="0"/>
              </a:spcAft>
              <a:buClr>
                <a:schemeClr val="dk1"/>
              </a:buClr>
              <a:buSzPts val="1325"/>
              <a:buNone/>
              <a:defRPr sz="1325" b="1"/>
            </a:lvl7pPr>
            <a:lvl8pPr marL="3657600" lvl="7" indent="-228600" algn="l">
              <a:lnSpc>
                <a:spcPct val="90000"/>
              </a:lnSpc>
              <a:spcBef>
                <a:spcPts val="415"/>
              </a:spcBef>
              <a:spcAft>
                <a:spcPts val="0"/>
              </a:spcAft>
              <a:buClr>
                <a:schemeClr val="dk1"/>
              </a:buClr>
              <a:buSzPts val="1325"/>
              <a:buNone/>
              <a:defRPr sz="1325" b="1"/>
            </a:lvl8pPr>
            <a:lvl9pPr marL="4114800" lvl="8" indent="-228600" algn="l">
              <a:lnSpc>
                <a:spcPct val="90000"/>
              </a:lnSpc>
              <a:spcBef>
                <a:spcPts val="415"/>
              </a:spcBef>
              <a:spcAft>
                <a:spcPts val="0"/>
              </a:spcAft>
              <a:buClr>
                <a:schemeClr val="dk1"/>
              </a:buClr>
              <a:buSzPts val="1325"/>
              <a:buNone/>
              <a:defRPr sz="1325" b="1"/>
            </a:lvl9pPr>
          </a:lstStyle>
          <a:p>
            <a:endParaRPr/>
          </a:p>
        </p:txBody>
      </p:sp>
      <p:sp>
        <p:nvSpPr>
          <p:cNvPr id="46" name="Google Shape;46;p7"/>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5"/>
              </a:spcBef>
              <a:spcAft>
                <a:spcPts val="0"/>
              </a:spcAft>
              <a:buClr>
                <a:schemeClr val="dk1"/>
              </a:buClr>
              <a:buSzPts val="1800"/>
              <a:buChar char="•"/>
              <a:defRPr/>
            </a:lvl2pPr>
            <a:lvl3pPr marL="1371600" lvl="2" indent="-342900" algn="l">
              <a:lnSpc>
                <a:spcPct val="90000"/>
              </a:lnSpc>
              <a:spcBef>
                <a:spcPts val="415"/>
              </a:spcBef>
              <a:spcAft>
                <a:spcPts val="0"/>
              </a:spcAft>
              <a:buClr>
                <a:schemeClr val="dk1"/>
              </a:buClr>
              <a:buSzPts val="1800"/>
              <a:buChar char="•"/>
              <a:defRPr/>
            </a:lvl3pPr>
            <a:lvl4pPr marL="1828800" lvl="3" indent="-342900" algn="l">
              <a:lnSpc>
                <a:spcPct val="90000"/>
              </a:lnSpc>
              <a:spcBef>
                <a:spcPts val="415"/>
              </a:spcBef>
              <a:spcAft>
                <a:spcPts val="0"/>
              </a:spcAft>
              <a:buClr>
                <a:schemeClr val="dk1"/>
              </a:buClr>
              <a:buSzPts val="1800"/>
              <a:buChar char="•"/>
              <a:defRPr/>
            </a:lvl4pPr>
            <a:lvl5pPr marL="2286000" lvl="4" indent="-342900" algn="l">
              <a:lnSpc>
                <a:spcPct val="90000"/>
              </a:lnSpc>
              <a:spcBef>
                <a:spcPts val="415"/>
              </a:spcBef>
              <a:spcAft>
                <a:spcPts val="0"/>
              </a:spcAft>
              <a:buClr>
                <a:schemeClr val="dk1"/>
              </a:buClr>
              <a:buSzPts val="1800"/>
              <a:buChar char="•"/>
              <a:defRPr/>
            </a:lvl5pPr>
            <a:lvl6pPr marL="2743200" lvl="5" indent="-342900" algn="l">
              <a:lnSpc>
                <a:spcPct val="90000"/>
              </a:lnSpc>
              <a:spcBef>
                <a:spcPts val="415"/>
              </a:spcBef>
              <a:spcAft>
                <a:spcPts val="0"/>
              </a:spcAft>
              <a:buClr>
                <a:schemeClr val="dk1"/>
              </a:buClr>
              <a:buSzPts val="1800"/>
              <a:buChar char="•"/>
              <a:defRPr/>
            </a:lvl6pPr>
            <a:lvl7pPr marL="3200400" lvl="6" indent="-342900" algn="l">
              <a:lnSpc>
                <a:spcPct val="90000"/>
              </a:lnSpc>
              <a:spcBef>
                <a:spcPts val="415"/>
              </a:spcBef>
              <a:spcAft>
                <a:spcPts val="0"/>
              </a:spcAft>
              <a:buClr>
                <a:schemeClr val="dk1"/>
              </a:buClr>
              <a:buSzPts val="1800"/>
              <a:buChar char="•"/>
              <a:defRPr/>
            </a:lvl7pPr>
            <a:lvl8pPr marL="3657600" lvl="7" indent="-342900" algn="l">
              <a:lnSpc>
                <a:spcPct val="90000"/>
              </a:lnSpc>
              <a:spcBef>
                <a:spcPts val="415"/>
              </a:spcBef>
              <a:spcAft>
                <a:spcPts val="0"/>
              </a:spcAft>
              <a:buClr>
                <a:schemeClr val="dk1"/>
              </a:buClr>
              <a:buSzPts val="1800"/>
              <a:buChar char="•"/>
              <a:defRPr/>
            </a:lvl8pPr>
            <a:lvl9pPr marL="4114800" lvl="8" indent="-342900" algn="l">
              <a:lnSpc>
                <a:spcPct val="90000"/>
              </a:lnSpc>
              <a:spcBef>
                <a:spcPts val="415"/>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48" name="Google Shape;48;p7"/>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49" name="Google Shape;49;p7"/>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3" name="Google Shape;53;p8"/>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4" name="Google Shape;54;p8"/>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5"/>
        <p:cNvGrpSpPr/>
        <p:nvPr/>
      </p:nvGrpSpPr>
      <p:grpSpPr>
        <a:xfrm>
          <a:off x="0" y="0"/>
          <a:ext cx="0" cy="0"/>
          <a:chOff x="0" y="0"/>
          <a:chExt cx="0" cy="0"/>
        </a:xfrm>
      </p:grpSpPr>
      <p:sp>
        <p:nvSpPr>
          <p:cNvPr id="56" name="Google Shape;56;p9"/>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7" name="Google Shape;57;p9"/>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58" name="Google Shape;58;p9"/>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645"/>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Autofit/>
          </a:bodyPr>
          <a:lstStyle>
            <a:lvl1pPr marL="457200" lvl="0" indent="-396557" algn="l">
              <a:lnSpc>
                <a:spcPct val="90000"/>
              </a:lnSpc>
              <a:spcBef>
                <a:spcPts val="825"/>
              </a:spcBef>
              <a:spcAft>
                <a:spcPts val="0"/>
              </a:spcAft>
              <a:buClr>
                <a:schemeClr val="dk1"/>
              </a:buClr>
              <a:buSzPts val="2645"/>
              <a:buChar char="•"/>
              <a:defRPr sz="2645"/>
            </a:lvl1pPr>
            <a:lvl2pPr marL="914400" lvl="1" indent="-375602" algn="l">
              <a:lnSpc>
                <a:spcPct val="90000"/>
              </a:lnSpc>
              <a:spcBef>
                <a:spcPts val="415"/>
              </a:spcBef>
              <a:spcAft>
                <a:spcPts val="0"/>
              </a:spcAft>
              <a:buClr>
                <a:schemeClr val="dk1"/>
              </a:buClr>
              <a:buSzPts val="2315"/>
              <a:buChar char="•"/>
              <a:defRPr sz="2315"/>
            </a:lvl2pPr>
            <a:lvl3pPr marL="1371600" lvl="2" indent="-354647" algn="l">
              <a:lnSpc>
                <a:spcPct val="90000"/>
              </a:lnSpc>
              <a:spcBef>
                <a:spcPts val="415"/>
              </a:spcBef>
              <a:spcAft>
                <a:spcPts val="0"/>
              </a:spcAft>
              <a:buClr>
                <a:schemeClr val="dk1"/>
              </a:buClr>
              <a:buSzPts val="1985"/>
              <a:buChar char="•"/>
              <a:defRPr sz="1985"/>
            </a:lvl3pPr>
            <a:lvl4pPr marL="1828800" lvl="3" indent="-333692" algn="l">
              <a:lnSpc>
                <a:spcPct val="90000"/>
              </a:lnSpc>
              <a:spcBef>
                <a:spcPts val="415"/>
              </a:spcBef>
              <a:spcAft>
                <a:spcPts val="0"/>
              </a:spcAft>
              <a:buClr>
                <a:schemeClr val="dk1"/>
              </a:buClr>
              <a:buSzPts val="1655"/>
              <a:buChar char="•"/>
              <a:defRPr sz="1654"/>
            </a:lvl4pPr>
            <a:lvl5pPr marL="2286000" lvl="4" indent="-333692" algn="l">
              <a:lnSpc>
                <a:spcPct val="90000"/>
              </a:lnSpc>
              <a:spcBef>
                <a:spcPts val="415"/>
              </a:spcBef>
              <a:spcAft>
                <a:spcPts val="0"/>
              </a:spcAft>
              <a:buClr>
                <a:schemeClr val="dk1"/>
              </a:buClr>
              <a:buSzPts val="1655"/>
              <a:buChar char="•"/>
              <a:defRPr sz="1654"/>
            </a:lvl5pPr>
            <a:lvl6pPr marL="2743200" lvl="5" indent="-333692" algn="l">
              <a:lnSpc>
                <a:spcPct val="90000"/>
              </a:lnSpc>
              <a:spcBef>
                <a:spcPts val="415"/>
              </a:spcBef>
              <a:spcAft>
                <a:spcPts val="0"/>
              </a:spcAft>
              <a:buClr>
                <a:schemeClr val="dk1"/>
              </a:buClr>
              <a:buSzPts val="1655"/>
              <a:buChar char="•"/>
              <a:defRPr sz="1654"/>
            </a:lvl6pPr>
            <a:lvl7pPr marL="3200400" lvl="6" indent="-333692" algn="l">
              <a:lnSpc>
                <a:spcPct val="90000"/>
              </a:lnSpc>
              <a:spcBef>
                <a:spcPts val="415"/>
              </a:spcBef>
              <a:spcAft>
                <a:spcPts val="0"/>
              </a:spcAft>
              <a:buClr>
                <a:schemeClr val="dk1"/>
              </a:buClr>
              <a:buSzPts val="1655"/>
              <a:buChar char="•"/>
              <a:defRPr sz="1654"/>
            </a:lvl7pPr>
            <a:lvl8pPr marL="3657600" lvl="7" indent="-333692" algn="l">
              <a:lnSpc>
                <a:spcPct val="90000"/>
              </a:lnSpc>
              <a:spcBef>
                <a:spcPts val="415"/>
              </a:spcBef>
              <a:spcAft>
                <a:spcPts val="0"/>
              </a:spcAft>
              <a:buClr>
                <a:schemeClr val="dk1"/>
              </a:buClr>
              <a:buSzPts val="1655"/>
              <a:buChar char="•"/>
              <a:defRPr sz="1654"/>
            </a:lvl8pPr>
            <a:lvl9pPr marL="4114800" lvl="8" indent="-333692" algn="l">
              <a:lnSpc>
                <a:spcPct val="90000"/>
              </a:lnSpc>
              <a:spcBef>
                <a:spcPts val="415"/>
              </a:spcBef>
              <a:spcAft>
                <a:spcPts val="0"/>
              </a:spcAft>
              <a:buClr>
                <a:schemeClr val="dk1"/>
              </a:buClr>
              <a:buSzPts val="1655"/>
              <a:buChar char="•"/>
              <a:defRPr sz="1654"/>
            </a:lvl9pPr>
          </a:lstStyle>
          <a:p>
            <a:endParaRPr/>
          </a:p>
        </p:txBody>
      </p:sp>
      <p:sp>
        <p:nvSpPr>
          <p:cNvPr id="62" name="Google Shape;62;p10"/>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5"/>
              </a:spcBef>
              <a:spcAft>
                <a:spcPts val="0"/>
              </a:spcAft>
              <a:buClr>
                <a:schemeClr val="dk1"/>
              </a:buClr>
              <a:buSzPts val="1325"/>
              <a:buNone/>
              <a:defRPr sz="1325"/>
            </a:lvl1pPr>
            <a:lvl2pPr marL="914400" lvl="1" indent="-228600" algn="l">
              <a:lnSpc>
                <a:spcPct val="90000"/>
              </a:lnSpc>
              <a:spcBef>
                <a:spcPts val="415"/>
              </a:spcBef>
              <a:spcAft>
                <a:spcPts val="0"/>
              </a:spcAft>
              <a:buClr>
                <a:schemeClr val="dk1"/>
              </a:buClr>
              <a:buSzPts val="1155"/>
              <a:buNone/>
              <a:defRPr sz="1155"/>
            </a:lvl2pPr>
            <a:lvl3pPr marL="1371600" lvl="2" indent="-228600" algn="l">
              <a:lnSpc>
                <a:spcPct val="90000"/>
              </a:lnSpc>
              <a:spcBef>
                <a:spcPts val="415"/>
              </a:spcBef>
              <a:spcAft>
                <a:spcPts val="0"/>
              </a:spcAft>
              <a:buClr>
                <a:schemeClr val="dk1"/>
              </a:buClr>
              <a:buSzPts val="990"/>
              <a:buNone/>
              <a:defRPr sz="989"/>
            </a:lvl3pPr>
            <a:lvl4pPr marL="1828800" lvl="3" indent="-228600" algn="l">
              <a:lnSpc>
                <a:spcPct val="90000"/>
              </a:lnSpc>
              <a:spcBef>
                <a:spcPts val="415"/>
              </a:spcBef>
              <a:spcAft>
                <a:spcPts val="0"/>
              </a:spcAft>
              <a:buClr>
                <a:schemeClr val="dk1"/>
              </a:buClr>
              <a:buSzPts val="825"/>
              <a:buNone/>
              <a:defRPr sz="825"/>
            </a:lvl4pPr>
            <a:lvl5pPr marL="2286000" lvl="4" indent="-228600" algn="l">
              <a:lnSpc>
                <a:spcPct val="90000"/>
              </a:lnSpc>
              <a:spcBef>
                <a:spcPts val="415"/>
              </a:spcBef>
              <a:spcAft>
                <a:spcPts val="0"/>
              </a:spcAft>
              <a:buClr>
                <a:schemeClr val="dk1"/>
              </a:buClr>
              <a:buSzPts val="825"/>
              <a:buNone/>
              <a:defRPr sz="825"/>
            </a:lvl5pPr>
            <a:lvl6pPr marL="2743200" lvl="5" indent="-228600" algn="l">
              <a:lnSpc>
                <a:spcPct val="90000"/>
              </a:lnSpc>
              <a:spcBef>
                <a:spcPts val="415"/>
              </a:spcBef>
              <a:spcAft>
                <a:spcPts val="0"/>
              </a:spcAft>
              <a:buClr>
                <a:schemeClr val="dk1"/>
              </a:buClr>
              <a:buSzPts val="825"/>
              <a:buNone/>
              <a:defRPr sz="825"/>
            </a:lvl6pPr>
            <a:lvl7pPr marL="3200400" lvl="6" indent="-228600" algn="l">
              <a:lnSpc>
                <a:spcPct val="90000"/>
              </a:lnSpc>
              <a:spcBef>
                <a:spcPts val="415"/>
              </a:spcBef>
              <a:spcAft>
                <a:spcPts val="0"/>
              </a:spcAft>
              <a:buClr>
                <a:schemeClr val="dk1"/>
              </a:buClr>
              <a:buSzPts val="825"/>
              <a:buNone/>
              <a:defRPr sz="825"/>
            </a:lvl7pPr>
            <a:lvl8pPr marL="3657600" lvl="7" indent="-228600" algn="l">
              <a:lnSpc>
                <a:spcPct val="90000"/>
              </a:lnSpc>
              <a:spcBef>
                <a:spcPts val="415"/>
              </a:spcBef>
              <a:spcAft>
                <a:spcPts val="0"/>
              </a:spcAft>
              <a:buClr>
                <a:schemeClr val="dk1"/>
              </a:buClr>
              <a:buSzPts val="825"/>
              <a:buNone/>
              <a:defRPr sz="825"/>
            </a:lvl8pPr>
            <a:lvl9pPr marL="4114800" lvl="8" indent="-228600" algn="l">
              <a:lnSpc>
                <a:spcPct val="90000"/>
              </a:lnSpc>
              <a:spcBef>
                <a:spcPts val="415"/>
              </a:spcBef>
              <a:spcAft>
                <a:spcPts val="0"/>
              </a:spcAft>
              <a:buClr>
                <a:schemeClr val="dk1"/>
              </a:buClr>
              <a:buSzPts val="825"/>
              <a:buNone/>
              <a:defRPr sz="825"/>
            </a:lvl9pPr>
          </a:lstStyle>
          <a:p>
            <a:endParaRPr/>
          </a:p>
        </p:txBody>
      </p:sp>
      <p:sp>
        <p:nvSpPr>
          <p:cNvPr id="63" name="Google Shape;63;p10"/>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64" name="Google Shape;64;p10"/>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65" name="Google Shape;65;p10"/>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645"/>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1"/>
          <p:cNvSpPr>
            <a:spLocks noGrp="1"/>
          </p:cNvSpPr>
          <p:nvPr>
            <p:ph type="pic" idx="2"/>
          </p:nvPr>
        </p:nvSpPr>
        <p:spPr>
          <a:xfrm>
            <a:off x="3213847" y="1539425"/>
            <a:ext cx="3827085" cy="7598117"/>
          </a:xfrm>
          <a:prstGeom prst="rect">
            <a:avLst/>
          </a:prstGeom>
          <a:noFill/>
          <a:ln>
            <a:noFill/>
          </a:ln>
        </p:spPr>
      </p:sp>
      <p:sp>
        <p:nvSpPr>
          <p:cNvPr id="69" name="Google Shape;69;p11"/>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5"/>
              </a:spcBef>
              <a:spcAft>
                <a:spcPts val="0"/>
              </a:spcAft>
              <a:buClr>
                <a:schemeClr val="dk1"/>
              </a:buClr>
              <a:buSzPts val="1325"/>
              <a:buNone/>
              <a:defRPr sz="1325"/>
            </a:lvl1pPr>
            <a:lvl2pPr marL="914400" lvl="1" indent="-228600" algn="l">
              <a:lnSpc>
                <a:spcPct val="90000"/>
              </a:lnSpc>
              <a:spcBef>
                <a:spcPts val="415"/>
              </a:spcBef>
              <a:spcAft>
                <a:spcPts val="0"/>
              </a:spcAft>
              <a:buClr>
                <a:schemeClr val="dk1"/>
              </a:buClr>
              <a:buSzPts val="1155"/>
              <a:buNone/>
              <a:defRPr sz="1155"/>
            </a:lvl2pPr>
            <a:lvl3pPr marL="1371600" lvl="2" indent="-228600" algn="l">
              <a:lnSpc>
                <a:spcPct val="90000"/>
              </a:lnSpc>
              <a:spcBef>
                <a:spcPts val="415"/>
              </a:spcBef>
              <a:spcAft>
                <a:spcPts val="0"/>
              </a:spcAft>
              <a:buClr>
                <a:schemeClr val="dk1"/>
              </a:buClr>
              <a:buSzPts val="990"/>
              <a:buNone/>
              <a:defRPr sz="989"/>
            </a:lvl3pPr>
            <a:lvl4pPr marL="1828800" lvl="3" indent="-228600" algn="l">
              <a:lnSpc>
                <a:spcPct val="90000"/>
              </a:lnSpc>
              <a:spcBef>
                <a:spcPts val="415"/>
              </a:spcBef>
              <a:spcAft>
                <a:spcPts val="0"/>
              </a:spcAft>
              <a:buClr>
                <a:schemeClr val="dk1"/>
              </a:buClr>
              <a:buSzPts val="825"/>
              <a:buNone/>
              <a:defRPr sz="825"/>
            </a:lvl4pPr>
            <a:lvl5pPr marL="2286000" lvl="4" indent="-228600" algn="l">
              <a:lnSpc>
                <a:spcPct val="90000"/>
              </a:lnSpc>
              <a:spcBef>
                <a:spcPts val="415"/>
              </a:spcBef>
              <a:spcAft>
                <a:spcPts val="0"/>
              </a:spcAft>
              <a:buClr>
                <a:schemeClr val="dk1"/>
              </a:buClr>
              <a:buSzPts val="825"/>
              <a:buNone/>
              <a:defRPr sz="825"/>
            </a:lvl5pPr>
            <a:lvl6pPr marL="2743200" lvl="5" indent="-228600" algn="l">
              <a:lnSpc>
                <a:spcPct val="90000"/>
              </a:lnSpc>
              <a:spcBef>
                <a:spcPts val="415"/>
              </a:spcBef>
              <a:spcAft>
                <a:spcPts val="0"/>
              </a:spcAft>
              <a:buClr>
                <a:schemeClr val="dk1"/>
              </a:buClr>
              <a:buSzPts val="825"/>
              <a:buNone/>
              <a:defRPr sz="825"/>
            </a:lvl6pPr>
            <a:lvl7pPr marL="3200400" lvl="6" indent="-228600" algn="l">
              <a:lnSpc>
                <a:spcPct val="90000"/>
              </a:lnSpc>
              <a:spcBef>
                <a:spcPts val="415"/>
              </a:spcBef>
              <a:spcAft>
                <a:spcPts val="0"/>
              </a:spcAft>
              <a:buClr>
                <a:schemeClr val="dk1"/>
              </a:buClr>
              <a:buSzPts val="825"/>
              <a:buNone/>
              <a:defRPr sz="825"/>
            </a:lvl7pPr>
            <a:lvl8pPr marL="3657600" lvl="7" indent="-228600" algn="l">
              <a:lnSpc>
                <a:spcPct val="90000"/>
              </a:lnSpc>
              <a:spcBef>
                <a:spcPts val="415"/>
              </a:spcBef>
              <a:spcAft>
                <a:spcPts val="0"/>
              </a:spcAft>
              <a:buClr>
                <a:schemeClr val="dk1"/>
              </a:buClr>
              <a:buSzPts val="825"/>
              <a:buNone/>
              <a:defRPr sz="825"/>
            </a:lvl8pPr>
            <a:lvl9pPr marL="4114800" lvl="8" indent="-228600" algn="l">
              <a:lnSpc>
                <a:spcPct val="90000"/>
              </a:lnSpc>
              <a:spcBef>
                <a:spcPts val="415"/>
              </a:spcBef>
              <a:spcAft>
                <a:spcPts val="0"/>
              </a:spcAft>
              <a:buClr>
                <a:schemeClr val="dk1"/>
              </a:buClr>
              <a:buSzPts val="825"/>
              <a:buNone/>
              <a:defRPr sz="825"/>
            </a:lvl9pPr>
          </a:lstStyle>
          <a:p>
            <a:endParaRPr/>
          </a:p>
        </p:txBody>
      </p:sp>
      <p:sp>
        <p:nvSpPr>
          <p:cNvPr id="70" name="Google Shape;70;p11"/>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1" name="Google Shape;71;p11"/>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lt1"/>
              </a:buClr>
              <a:buSzPts val="1800"/>
              <a:buNone/>
              <a:defRPr/>
            </a:lvl2pPr>
            <a:lvl3pPr lvl="2" algn="l">
              <a:lnSpc>
                <a:spcPct val="100000"/>
              </a:lnSpc>
              <a:spcBef>
                <a:spcPts val="0"/>
              </a:spcBef>
              <a:spcAft>
                <a:spcPts val="0"/>
              </a:spcAft>
              <a:buClr>
                <a:schemeClr val="lt1"/>
              </a:buClr>
              <a:buSzPts val="1800"/>
              <a:buNone/>
              <a:defRPr/>
            </a:lvl3pPr>
            <a:lvl4pPr lvl="3" algn="l">
              <a:lnSpc>
                <a:spcPct val="100000"/>
              </a:lnSpc>
              <a:spcBef>
                <a:spcPts val="0"/>
              </a:spcBef>
              <a:spcAft>
                <a:spcPts val="0"/>
              </a:spcAft>
              <a:buClr>
                <a:schemeClr val="lt1"/>
              </a:buClr>
              <a:buSzPts val="1800"/>
              <a:buNone/>
              <a:defRPr/>
            </a:lvl4pPr>
            <a:lvl5pPr lvl="4" algn="l">
              <a:lnSpc>
                <a:spcPct val="100000"/>
              </a:lnSpc>
              <a:spcBef>
                <a:spcPts val="0"/>
              </a:spcBef>
              <a:spcAft>
                <a:spcPts val="0"/>
              </a:spcAft>
              <a:buClr>
                <a:schemeClr val="lt1"/>
              </a:buClr>
              <a:buSzPts val="1800"/>
              <a:buNone/>
              <a:defRPr/>
            </a:lvl5pPr>
            <a:lvl6pPr lvl="5" algn="l">
              <a:lnSpc>
                <a:spcPct val="100000"/>
              </a:lnSpc>
              <a:spcBef>
                <a:spcPts val="0"/>
              </a:spcBef>
              <a:spcAft>
                <a:spcPts val="0"/>
              </a:spcAft>
              <a:buClr>
                <a:schemeClr val="lt1"/>
              </a:buClr>
              <a:buSzPts val="1800"/>
              <a:buNone/>
              <a:defRPr/>
            </a:lvl6pPr>
            <a:lvl7pPr lvl="6" algn="l">
              <a:lnSpc>
                <a:spcPct val="100000"/>
              </a:lnSpc>
              <a:spcBef>
                <a:spcPts val="0"/>
              </a:spcBef>
              <a:spcAft>
                <a:spcPts val="0"/>
              </a:spcAft>
              <a:buClr>
                <a:schemeClr val="lt1"/>
              </a:buClr>
              <a:buSzPts val="1800"/>
              <a:buNone/>
              <a:defRPr/>
            </a:lvl7pPr>
            <a:lvl8pPr lvl="7" algn="l">
              <a:lnSpc>
                <a:spcPct val="100000"/>
              </a:lnSpc>
              <a:spcBef>
                <a:spcPts val="0"/>
              </a:spcBef>
              <a:spcAft>
                <a:spcPts val="0"/>
              </a:spcAft>
              <a:buClr>
                <a:schemeClr val="lt1"/>
              </a:buClr>
              <a:buSzPts val="1800"/>
              <a:buNone/>
              <a:defRPr/>
            </a:lvl8pPr>
            <a:lvl9pPr lvl="8" algn="l">
              <a:lnSpc>
                <a:spcPct val="100000"/>
              </a:lnSpc>
              <a:spcBef>
                <a:spcPts val="0"/>
              </a:spcBef>
              <a:spcAft>
                <a:spcPts val="0"/>
              </a:spcAft>
              <a:buClr>
                <a:schemeClr val="lt1"/>
              </a:buClr>
              <a:buSzPts val="1800"/>
              <a:buNone/>
              <a:defRPr/>
            </a:lvl9pPr>
          </a:lstStyle>
          <a:p>
            <a:endParaRPr/>
          </a:p>
        </p:txBody>
      </p:sp>
      <p:sp>
        <p:nvSpPr>
          <p:cNvPr id="72" name="Google Shape;72;p11"/>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1pPr>
            <a:lvl2pPr marL="0" lvl="1"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2pPr>
            <a:lvl3pPr marL="0" lvl="2"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3pPr>
            <a:lvl4pPr marL="0" lvl="3"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4pPr>
            <a:lvl5pPr marL="0" lvl="4"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5pPr>
            <a:lvl6pPr marL="0" lvl="5"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6pPr>
            <a:lvl7pPr marL="0" lvl="6"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7pPr>
            <a:lvl8pPr marL="0" lvl="7"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8pPr>
            <a:lvl9pPr marL="0" lvl="8" indent="0" algn="r">
              <a:lnSpc>
                <a:spcPct val="100000"/>
              </a:lnSpc>
              <a:spcBef>
                <a:spcPts val="0"/>
              </a:spcBef>
              <a:spcAft>
                <a:spcPts val="0"/>
              </a:spcAft>
              <a:buClr>
                <a:srgbClr val="898989"/>
              </a:buClr>
              <a:buSzPts val="9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19113" y="569913"/>
            <a:ext cx="6521450" cy="206533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body" idx="1"/>
          </p:nvPr>
        </p:nvSpPr>
        <p:spPr>
          <a:xfrm>
            <a:off x="519113" y="2846388"/>
            <a:ext cx="6521450" cy="6783387"/>
          </a:xfrm>
          <a:prstGeom prst="rect">
            <a:avLst/>
          </a:prstGeom>
          <a:noFill/>
          <a:ln>
            <a:noFill/>
          </a:ln>
        </p:spPr>
        <p:txBody>
          <a:bodyPr spcFirstLastPara="1" wrap="square" lIns="91425" tIns="45700" rIns="91425" bIns="45700"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5"/>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214"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6pPr>
            <a:lvl7pPr marL="3200400" marR="0" lvl="6" indent="-323214"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7pPr>
            <a:lvl8pPr marL="3657600" marR="0" lvl="7" indent="-323215"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8pPr>
            <a:lvl9pPr marL="4114800" marR="0" lvl="8" indent="-323215" algn="l" rtl="0">
              <a:lnSpc>
                <a:spcPct val="90000"/>
              </a:lnSpc>
              <a:spcBef>
                <a:spcPts val="415"/>
              </a:spcBef>
              <a:spcAft>
                <a:spcPts val="0"/>
              </a:spcAft>
              <a:buClr>
                <a:schemeClr val="dk1"/>
              </a:buClr>
              <a:buSzPts val="1490"/>
              <a:buFont typeface="Arial"/>
              <a:buChar char="•"/>
              <a:defRPr sz="149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519113" y="9909175"/>
            <a:ext cx="1701800" cy="56991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990"/>
              <a:buFont typeface="Arial"/>
              <a:buNone/>
              <a:defRPr sz="989"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2503488" y="9909175"/>
            <a:ext cx="2552700" cy="56991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990"/>
              <a:buFont typeface="Arial"/>
              <a:buNone/>
              <a:defRPr sz="989"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5338763" y="9909175"/>
            <a:ext cx="1701800" cy="56991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oticias.uol.com.br/cotidiano/ultimas-noticias/2023/03/15/o-que-e-sindicato-do-crime.htm"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cnmp.mp.br/portal/relatoriosbi/sistema-prisional-em-numeros" TargetMode="External"/><Relationship Id="rId4" Type="http://schemas.openxmlformats.org/officeDocument/2006/relationships/hyperlink" Target="mailto:mfernandasilveira1@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pic>
        <p:nvPicPr>
          <p:cNvPr id="96" name="Google Shape;96;p1"/>
          <p:cNvPicPr preferRelativeResize="0">
            <a:picLocks noGrp="1"/>
          </p:cNvPicPr>
          <p:nvPr>
            <p:ph type="body" idx="1"/>
          </p:nvPr>
        </p:nvPicPr>
        <p:blipFill rotWithShape="1">
          <a:blip r:embed="rId3">
            <a:alphaModFix/>
          </a:blip>
          <a:srcRect/>
          <a:stretch/>
        </p:blipFill>
        <p:spPr>
          <a:xfrm>
            <a:off x="-12065" y="3810"/>
            <a:ext cx="7571740" cy="10697210"/>
          </a:xfrm>
          <a:prstGeom prst="rect">
            <a:avLst/>
          </a:prstGeom>
          <a:noFill/>
          <a:ln>
            <a:noFill/>
          </a:ln>
        </p:spPr>
      </p:pic>
      <p:sp>
        <p:nvSpPr>
          <p:cNvPr id="97" name="Google Shape;97;p1"/>
          <p:cNvSpPr txBox="1"/>
          <p:nvPr/>
        </p:nvSpPr>
        <p:spPr>
          <a:xfrm>
            <a:off x="285418" y="1226145"/>
            <a:ext cx="7010400" cy="100485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pt-BR" b="1" dirty="0" smtClean="0">
                <a:solidFill>
                  <a:schemeClr val="dk1"/>
                </a:solidFill>
                <a:latin typeface="+mj-lt"/>
                <a:ea typeface="Times New Roman"/>
                <a:cs typeface="Times New Roman"/>
                <a:sym typeface="Times New Roman"/>
              </a:rPr>
              <a:t>FALÊNCIA DO ENCARCERAMENTO  BRASILEIRO E O FORTALECIMENTO DO CRIME ORGANIZADO: UMA ANÁLISE À LUZ DO SISTEMA PENITENCIÁRIO DO RIO GRANDE DO NORTE</a:t>
            </a:r>
            <a:endParaRPr b="1" dirty="0" smtClean="0">
              <a:solidFill>
                <a:schemeClr val="dk1"/>
              </a:solidFill>
              <a:latin typeface="+mj-lt"/>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000"/>
              <a:buFont typeface="Times"/>
              <a:buNone/>
            </a:pPr>
            <a:endParaRPr sz="1100" b="1" dirty="0">
              <a:solidFill>
                <a:schemeClr val="dk1"/>
              </a:solidFill>
              <a:latin typeface="+mj-lt"/>
              <a:ea typeface="Times"/>
              <a:cs typeface="Times"/>
              <a:sym typeface="Times"/>
            </a:endParaRPr>
          </a:p>
        </p:txBody>
      </p:sp>
      <p:sp>
        <p:nvSpPr>
          <p:cNvPr id="98" name="Google Shape;98;p1"/>
          <p:cNvSpPr txBox="1"/>
          <p:nvPr/>
        </p:nvSpPr>
        <p:spPr>
          <a:xfrm>
            <a:off x="390600" y="2077704"/>
            <a:ext cx="6756300" cy="9386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Calibri"/>
              <a:buNone/>
            </a:pPr>
            <a:r>
              <a:rPr lang="pt-BR" sz="1100" dirty="0">
                <a:solidFill>
                  <a:schemeClr val="dk1"/>
                </a:solidFill>
                <a:latin typeface="+mj-lt"/>
                <a:ea typeface="Calibri"/>
                <a:cs typeface="Calibri"/>
                <a:sym typeface="Calibri"/>
              </a:rPr>
              <a:t>Maria Fernanda S. da Silveira, UNP, </a:t>
            </a:r>
            <a:r>
              <a:rPr lang="pt-BR" sz="1100" u="sng" dirty="0" smtClean="0">
                <a:solidFill>
                  <a:schemeClr val="hlink"/>
                </a:solidFill>
                <a:latin typeface="+mj-lt"/>
                <a:ea typeface="Calibri"/>
                <a:cs typeface="Calibri"/>
                <a:sym typeface="Calibri"/>
                <a:hlinkClick r:id="rId4"/>
              </a:rPr>
              <a:t>mfernandasilveira1@gmail.com</a:t>
            </a:r>
            <a:endParaRPr lang="pt-BR" sz="1100" u="sng" dirty="0" smtClean="0">
              <a:solidFill>
                <a:schemeClr val="hlink"/>
              </a:solidFill>
              <a:latin typeface="+mj-lt"/>
              <a:ea typeface="Calibri"/>
              <a:cs typeface="Calibri"/>
              <a:sym typeface="Calibri"/>
            </a:endParaRPr>
          </a:p>
          <a:p>
            <a:pPr algn="ctr">
              <a:buClr>
                <a:schemeClr val="dk1"/>
              </a:buClr>
              <a:buSzPts val="1400"/>
            </a:pPr>
            <a:r>
              <a:rPr lang="pt-BR" sz="1100" dirty="0" smtClean="0">
                <a:solidFill>
                  <a:schemeClr val="dk1"/>
                </a:solidFill>
                <a:ea typeface="Calibri"/>
                <a:cs typeface="Calibri"/>
                <a:sym typeface="Calibri"/>
              </a:rPr>
              <a:t>Douglas da Silva Araújo, </a:t>
            </a:r>
            <a:r>
              <a:rPr lang="pt-BR" sz="1100" dirty="0">
                <a:solidFill>
                  <a:schemeClr val="dk1"/>
                </a:solidFill>
                <a:ea typeface="Calibri"/>
                <a:cs typeface="Calibri"/>
                <a:sym typeface="Calibri"/>
              </a:rPr>
              <a:t>UNP, </a:t>
            </a:r>
            <a:r>
              <a:rPr lang="pt-BR" sz="1100" u="sng" dirty="0" smtClean="0">
                <a:solidFill>
                  <a:schemeClr val="hlink"/>
                </a:solidFill>
                <a:ea typeface="Calibri"/>
                <a:cs typeface="Calibri"/>
                <a:sym typeface="Calibri"/>
              </a:rPr>
              <a:t>douglasaraujojp@gmail.com</a:t>
            </a:r>
            <a:endParaRPr lang="pt-BR" sz="1100" u="sng" dirty="0">
              <a:solidFill>
                <a:schemeClr val="hlink"/>
              </a:solidFill>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100" dirty="0">
              <a:solidFill>
                <a:schemeClr val="dk1"/>
              </a:solidFill>
              <a:latin typeface="+mj-lt"/>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sz="1100" dirty="0">
              <a:solidFill>
                <a:schemeClr val="dk1"/>
              </a:solidFill>
              <a:latin typeface="+mj-lt"/>
              <a:ea typeface="Calibri"/>
              <a:cs typeface="Calibri"/>
              <a:sym typeface="Calibri"/>
            </a:endParaRPr>
          </a:p>
          <a:p>
            <a:pPr marL="0" marR="0" lvl="0" indent="0" algn="ctr" rtl="0">
              <a:lnSpc>
                <a:spcPct val="100000"/>
              </a:lnSpc>
              <a:spcBef>
                <a:spcPts val="0"/>
              </a:spcBef>
              <a:spcAft>
                <a:spcPts val="0"/>
              </a:spcAft>
              <a:buClr>
                <a:schemeClr val="lt1"/>
              </a:buClr>
              <a:buSzPts val="1400"/>
              <a:buFont typeface="Arial"/>
              <a:buNone/>
            </a:pPr>
            <a:endParaRPr sz="1100" b="0" i="0" u="none" strike="noStrike" cap="none" dirty="0">
              <a:solidFill>
                <a:schemeClr val="dk1"/>
              </a:solidFill>
              <a:latin typeface="+mj-lt"/>
              <a:ea typeface="Calibri"/>
              <a:cs typeface="Calibri"/>
              <a:sym typeface="Calibri"/>
            </a:endParaRPr>
          </a:p>
        </p:txBody>
      </p:sp>
      <p:sp>
        <p:nvSpPr>
          <p:cNvPr id="99" name="Google Shape;99;p1"/>
          <p:cNvSpPr txBox="1"/>
          <p:nvPr/>
        </p:nvSpPr>
        <p:spPr>
          <a:xfrm>
            <a:off x="4189413" y="4256088"/>
            <a:ext cx="2649538"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alibri"/>
              <a:buNone/>
            </a:pPr>
            <a:r>
              <a:rPr lang="pt-BR" sz="1100" b="0" i="0" u="none" strike="noStrike" cap="none">
                <a:solidFill>
                  <a:schemeClr val="lt1"/>
                </a:solidFill>
                <a:latin typeface="+mj-lt"/>
                <a:ea typeface="Calibri"/>
                <a:cs typeface="Calibri"/>
                <a:sym typeface="Calibri"/>
              </a:rPr>
              <a:t>Imagem (caso seja oportuno)</a:t>
            </a:r>
            <a:endParaRPr sz="1100" b="0" i="0" u="none" strike="noStrike" cap="none">
              <a:solidFill>
                <a:schemeClr val="lt1"/>
              </a:solidFill>
              <a:latin typeface="+mj-lt"/>
              <a:ea typeface="Calibri"/>
              <a:cs typeface="Calibri"/>
              <a:sym typeface="Calibri"/>
            </a:endParaRPr>
          </a:p>
        </p:txBody>
      </p:sp>
      <p:sp>
        <p:nvSpPr>
          <p:cNvPr id="100" name="Google Shape;100;p1"/>
          <p:cNvSpPr txBox="1"/>
          <p:nvPr/>
        </p:nvSpPr>
        <p:spPr>
          <a:xfrm>
            <a:off x="625475" y="7539038"/>
            <a:ext cx="2647950"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Calibri"/>
              <a:buNone/>
            </a:pPr>
            <a:r>
              <a:rPr lang="pt-BR" sz="1100" b="0" i="0" u="none" strike="noStrike" cap="none">
                <a:solidFill>
                  <a:schemeClr val="lt1"/>
                </a:solidFill>
                <a:latin typeface="+mj-lt"/>
                <a:ea typeface="Calibri"/>
                <a:cs typeface="Calibri"/>
                <a:sym typeface="Calibri"/>
              </a:rPr>
              <a:t>Imagem (caso seja oportuno)</a:t>
            </a:r>
            <a:endParaRPr sz="1100" b="0" i="0" u="none" strike="noStrike" cap="none">
              <a:solidFill>
                <a:schemeClr val="lt1"/>
              </a:solidFill>
              <a:latin typeface="+mj-lt"/>
              <a:ea typeface="Calibri"/>
              <a:cs typeface="Calibri"/>
              <a:sym typeface="Calibri"/>
            </a:endParaRPr>
          </a:p>
        </p:txBody>
      </p:sp>
      <p:sp>
        <p:nvSpPr>
          <p:cNvPr id="101" name="Google Shape;101;p1"/>
          <p:cNvSpPr txBox="1"/>
          <p:nvPr/>
        </p:nvSpPr>
        <p:spPr>
          <a:xfrm>
            <a:off x="269250" y="2625225"/>
            <a:ext cx="6853200" cy="12772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smtClean="0">
                <a:solidFill>
                  <a:schemeClr val="dk1"/>
                </a:solidFill>
                <a:latin typeface="+mj-lt"/>
                <a:ea typeface="Calibri"/>
                <a:cs typeface="Calibri"/>
                <a:sym typeface="Calibri"/>
              </a:rPr>
              <a:t>INTRODUÇÃO</a:t>
            </a:r>
          </a:p>
          <a:p>
            <a:pPr marL="0" marR="0" lvl="0" indent="0" algn="just" rtl="0">
              <a:lnSpc>
                <a:spcPct val="100000"/>
              </a:lnSpc>
              <a:spcBef>
                <a:spcPts val="0"/>
              </a:spcBef>
              <a:spcAft>
                <a:spcPts val="0"/>
              </a:spcAft>
              <a:buClr>
                <a:schemeClr val="dk1"/>
              </a:buClr>
              <a:buSzPts val="1800"/>
              <a:buFont typeface="Calibri"/>
              <a:buNone/>
            </a:pPr>
            <a:r>
              <a:rPr lang="pt-BR" sz="1100" dirty="0" smtClean="0">
                <a:solidFill>
                  <a:schemeClr val="dk1"/>
                </a:solidFill>
                <a:latin typeface="+mj-lt"/>
                <a:ea typeface="Calibri"/>
                <a:cs typeface="Calibri"/>
                <a:sym typeface="Calibri"/>
              </a:rPr>
              <a:t>Diante </a:t>
            </a:r>
            <a:r>
              <a:rPr lang="pt-BR" sz="1100" dirty="0">
                <a:solidFill>
                  <a:schemeClr val="dk1"/>
                </a:solidFill>
                <a:latin typeface="+mj-lt"/>
                <a:ea typeface="Calibri"/>
                <a:cs typeface="Calibri"/>
                <a:sym typeface="Calibri"/>
              </a:rPr>
              <a:t>da situação de falência do encarceramento brasileiro em decorrência da situação de insalubridade das penitenciárias, destacando o problema da violência prisional como resultado da superlotação e da constante violação de direitos fundamentais dos apenados, fatores que possibilitam e fortificam o surgimento de facções criminosas dentro dos complexos prisionais, essa pesquisa se ocupa em tecer uma análise crítica da situação atual dos presídios do Rio Grande do Norte, juntamente com a incidência e a fortificação do crime organizado no </a:t>
            </a:r>
            <a:r>
              <a:rPr lang="pt-BR" sz="1100" dirty="0" smtClean="0">
                <a:solidFill>
                  <a:schemeClr val="dk1"/>
                </a:solidFill>
                <a:latin typeface="+mj-lt"/>
                <a:ea typeface="Calibri"/>
                <a:cs typeface="Calibri"/>
                <a:sym typeface="Calibri"/>
              </a:rPr>
              <a:t>estado</a:t>
            </a:r>
            <a:r>
              <a:rPr lang="pt-BR" sz="1100" dirty="0" smtClean="0">
                <a:solidFill>
                  <a:schemeClr val="dk1"/>
                </a:solidFill>
                <a:latin typeface="+mj-lt"/>
                <a:ea typeface="Calibri"/>
                <a:cs typeface="Calibri"/>
                <a:sym typeface="Calibri"/>
              </a:rPr>
              <a:t>. </a:t>
            </a:r>
            <a:endParaRPr sz="1100" dirty="0">
              <a:solidFill>
                <a:schemeClr val="dk1"/>
              </a:solidFill>
              <a:latin typeface="+mj-lt"/>
              <a:ea typeface="Calibri"/>
              <a:cs typeface="Calibri"/>
              <a:sym typeface="Calibri"/>
            </a:endParaRPr>
          </a:p>
        </p:txBody>
      </p:sp>
      <p:sp>
        <p:nvSpPr>
          <p:cNvPr id="102" name="Google Shape;102;p1"/>
          <p:cNvSpPr txBox="1"/>
          <p:nvPr/>
        </p:nvSpPr>
        <p:spPr>
          <a:xfrm>
            <a:off x="3748200" y="8176702"/>
            <a:ext cx="3408000" cy="20415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100" b="1"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REFERÊNCIAS </a:t>
            </a:r>
            <a:endParaRPr sz="1100" b="0" i="0" u="none" strike="noStrike" cap="none" dirty="0">
              <a:solidFill>
                <a:schemeClr val="dk1"/>
              </a:solidFill>
              <a:latin typeface="+mj-lt"/>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pt-BR" sz="1100" dirty="0">
                <a:solidFill>
                  <a:schemeClr val="dk1"/>
                </a:solidFill>
                <a:highlight>
                  <a:srgbClr val="FFFFFF"/>
                </a:highlight>
                <a:latin typeface="+mj-lt"/>
                <a:ea typeface="Times New Roman"/>
                <a:cs typeface="Times New Roman"/>
                <a:sym typeface="Times New Roman"/>
              </a:rPr>
              <a:t>BARBOSA, César. </a:t>
            </a:r>
            <a:r>
              <a:rPr lang="pt-BR" sz="1100" b="1" dirty="0">
                <a:solidFill>
                  <a:schemeClr val="dk1"/>
                </a:solidFill>
                <a:highlight>
                  <a:srgbClr val="FFFFFF"/>
                </a:highlight>
                <a:latin typeface="+mj-lt"/>
                <a:ea typeface="Times New Roman"/>
                <a:cs typeface="Times New Roman"/>
                <a:sym typeface="Times New Roman"/>
              </a:rPr>
              <a:t>As facções criminosas do RN: Sangue e morte em Alcaçuz.</a:t>
            </a:r>
            <a:r>
              <a:rPr lang="pt-BR" sz="1100" dirty="0">
                <a:solidFill>
                  <a:schemeClr val="dk1"/>
                </a:solidFill>
                <a:highlight>
                  <a:srgbClr val="FFFFFF"/>
                </a:highlight>
                <a:latin typeface="+mj-lt"/>
                <a:ea typeface="Times New Roman"/>
                <a:cs typeface="Times New Roman"/>
                <a:sym typeface="Times New Roman"/>
              </a:rPr>
              <a:t> 1. ed. Natal: Offset, 2019. 189 p.</a:t>
            </a:r>
            <a:endParaRPr sz="1100" dirty="0">
              <a:solidFill>
                <a:schemeClr val="dk1"/>
              </a:solidFill>
              <a:highlight>
                <a:srgbClr val="FFFFFF"/>
              </a:highlight>
              <a:latin typeface="+mj-lt"/>
              <a:ea typeface="Times New Roman"/>
              <a:cs typeface="Times New Roman"/>
              <a:sym typeface="Times New Roman"/>
            </a:endParaRPr>
          </a:p>
          <a:p>
            <a:pPr marL="0" lvl="0" indent="0" algn="l" rtl="0">
              <a:lnSpc>
                <a:spcPct val="100000"/>
              </a:lnSpc>
              <a:spcBef>
                <a:spcPts val="1000"/>
              </a:spcBef>
              <a:spcAft>
                <a:spcPts val="0"/>
              </a:spcAft>
              <a:buClr>
                <a:schemeClr val="dk1"/>
              </a:buClr>
              <a:buSzPts val="1100"/>
              <a:buFont typeface="Arial"/>
              <a:buNone/>
            </a:pPr>
            <a:r>
              <a:rPr lang="pt-BR" sz="1100" dirty="0">
                <a:solidFill>
                  <a:schemeClr val="dk1"/>
                </a:solidFill>
                <a:highlight>
                  <a:srgbClr val="FFFFFF"/>
                </a:highlight>
                <a:latin typeface="+mj-lt"/>
                <a:ea typeface="Times New Roman"/>
                <a:cs typeface="Times New Roman"/>
                <a:sym typeface="Times New Roman"/>
              </a:rPr>
              <a:t>CONSELHO NACIONAL DO MINISTÉRIO PÚBLICO. </a:t>
            </a:r>
            <a:r>
              <a:rPr lang="pt-BR" sz="1100" b="1" dirty="0">
                <a:solidFill>
                  <a:schemeClr val="dk1"/>
                </a:solidFill>
                <a:highlight>
                  <a:srgbClr val="FFFFFF"/>
                </a:highlight>
                <a:latin typeface="+mj-lt"/>
                <a:ea typeface="Times New Roman"/>
                <a:cs typeface="Times New Roman"/>
                <a:sym typeface="Times New Roman"/>
              </a:rPr>
              <a:t>Sistema Prisional em Números</a:t>
            </a:r>
            <a:r>
              <a:rPr lang="pt-BR" sz="1100" dirty="0">
                <a:solidFill>
                  <a:schemeClr val="dk1"/>
                </a:solidFill>
                <a:highlight>
                  <a:srgbClr val="FFFFFF"/>
                </a:highlight>
                <a:latin typeface="+mj-lt"/>
                <a:ea typeface="Times New Roman"/>
                <a:cs typeface="Times New Roman"/>
                <a:sym typeface="Times New Roman"/>
              </a:rPr>
              <a:t>. [</a:t>
            </a:r>
            <a:r>
              <a:rPr lang="pt-BR" sz="1100" i="1" dirty="0">
                <a:solidFill>
                  <a:schemeClr val="dk1"/>
                </a:solidFill>
                <a:highlight>
                  <a:srgbClr val="FFFFFF"/>
                </a:highlight>
                <a:latin typeface="+mj-lt"/>
                <a:ea typeface="Times New Roman"/>
                <a:cs typeface="Times New Roman"/>
                <a:sym typeface="Times New Roman"/>
              </a:rPr>
              <a:t>S. l.</a:t>
            </a:r>
            <a:r>
              <a:rPr lang="pt-BR" sz="1100" dirty="0">
                <a:solidFill>
                  <a:schemeClr val="dk1"/>
                </a:solidFill>
                <a:highlight>
                  <a:srgbClr val="FFFFFF"/>
                </a:highlight>
                <a:latin typeface="+mj-lt"/>
                <a:ea typeface="Times New Roman"/>
                <a:cs typeface="Times New Roman"/>
                <a:sym typeface="Times New Roman"/>
              </a:rPr>
              <a:t>], ago. 2019. Disponível </a:t>
            </a:r>
            <a:r>
              <a:rPr lang="pt-BR" sz="1100" dirty="0" smtClean="0">
                <a:solidFill>
                  <a:schemeClr val="dk1"/>
                </a:solidFill>
                <a:highlight>
                  <a:srgbClr val="FFFFFF"/>
                </a:highlight>
                <a:latin typeface="+mj-lt"/>
                <a:ea typeface="Times New Roman"/>
                <a:cs typeface="Times New Roman"/>
                <a:sym typeface="Times New Roman"/>
              </a:rPr>
              <a:t>em: </a:t>
            </a:r>
            <a:r>
              <a:rPr lang="pt-BR" sz="1100" dirty="0" smtClean="0">
                <a:solidFill>
                  <a:schemeClr val="dk1"/>
                </a:solidFill>
                <a:highlight>
                  <a:srgbClr val="FFFFFF"/>
                </a:highlight>
                <a:latin typeface="+mj-lt"/>
                <a:ea typeface="Times New Roman"/>
                <a:cs typeface="Times New Roman"/>
                <a:sym typeface="Times New Roman"/>
                <a:hlinkClick r:id="rId5"/>
              </a:rPr>
              <a:t>https</a:t>
            </a:r>
            <a:r>
              <a:rPr lang="pt-BR" sz="1100" dirty="0">
                <a:solidFill>
                  <a:schemeClr val="dk1"/>
                </a:solidFill>
                <a:highlight>
                  <a:srgbClr val="FFFFFF"/>
                </a:highlight>
                <a:latin typeface="+mj-lt"/>
                <a:ea typeface="Times New Roman"/>
                <a:cs typeface="Times New Roman"/>
                <a:sym typeface="Times New Roman"/>
                <a:hlinkClick r:id="rId5"/>
              </a:rPr>
              <a:t>://www.cnmp.mp.br/portal/relatoriosbi/sistema-prisional-em-numeros</a:t>
            </a:r>
            <a:r>
              <a:rPr lang="pt-BR" sz="1100" dirty="0" smtClean="0">
                <a:solidFill>
                  <a:schemeClr val="dk1"/>
                </a:solidFill>
                <a:highlight>
                  <a:srgbClr val="FFFFFF"/>
                </a:highlight>
                <a:latin typeface="+mj-lt"/>
                <a:ea typeface="Times New Roman"/>
                <a:cs typeface="Times New Roman"/>
                <a:sym typeface="Times New Roman"/>
              </a:rPr>
              <a:t>. Acesso em: 11 jul. 2024.</a:t>
            </a:r>
            <a:endParaRPr sz="1100" dirty="0">
              <a:solidFill>
                <a:schemeClr val="dk1"/>
              </a:solidFill>
              <a:latin typeface="+mj-lt"/>
              <a:ea typeface="Calibri"/>
              <a:cs typeface="Calibri"/>
              <a:sym typeface="Calibri"/>
            </a:endParaRPr>
          </a:p>
        </p:txBody>
      </p:sp>
      <p:sp>
        <p:nvSpPr>
          <p:cNvPr id="103" name="Google Shape;103;p1"/>
          <p:cNvSpPr txBox="1"/>
          <p:nvPr/>
        </p:nvSpPr>
        <p:spPr>
          <a:xfrm>
            <a:off x="263450" y="3902457"/>
            <a:ext cx="3372000" cy="12772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OBJETIVOS</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a:solidFill>
                  <a:schemeClr val="dk1"/>
                </a:solidFill>
                <a:latin typeface="+mj-lt"/>
                <a:ea typeface="Calibri"/>
                <a:cs typeface="Calibri"/>
                <a:sym typeface="Calibri"/>
              </a:rPr>
              <a:t>Pretende-se tecer uma análise acerca da atual conjuntura do sistema penitenciário norte </a:t>
            </a:r>
            <a:r>
              <a:rPr lang="pt-BR" sz="1100" dirty="0" err="1">
                <a:solidFill>
                  <a:schemeClr val="dk1"/>
                </a:solidFill>
                <a:latin typeface="+mj-lt"/>
                <a:ea typeface="Calibri"/>
                <a:cs typeface="Calibri"/>
                <a:sym typeface="Calibri"/>
              </a:rPr>
              <a:t>riograndense</a:t>
            </a:r>
            <a:r>
              <a:rPr lang="pt-BR" sz="1100" dirty="0">
                <a:solidFill>
                  <a:schemeClr val="dk1"/>
                </a:solidFill>
                <a:latin typeface="+mj-lt"/>
                <a:ea typeface="Calibri"/>
                <a:cs typeface="Calibri"/>
                <a:sym typeface="Calibri"/>
              </a:rPr>
              <a:t>, analisando de que forma o estado de inconstitucionalidade prisional tem contribuído para o surgimento e o fortalecimento do crime organizado no estado.</a:t>
            </a:r>
            <a:endParaRPr sz="1100" i="0" u="none" strike="noStrike" cap="none" dirty="0">
              <a:solidFill>
                <a:schemeClr val="dk1"/>
              </a:solidFill>
              <a:latin typeface="+mj-lt"/>
              <a:ea typeface="Calibri"/>
              <a:cs typeface="Calibri"/>
              <a:sym typeface="Calibri"/>
            </a:endParaRPr>
          </a:p>
        </p:txBody>
      </p:sp>
      <p:sp>
        <p:nvSpPr>
          <p:cNvPr id="104" name="Google Shape;104;p1"/>
          <p:cNvSpPr txBox="1"/>
          <p:nvPr/>
        </p:nvSpPr>
        <p:spPr>
          <a:xfrm>
            <a:off x="3748200" y="6053084"/>
            <a:ext cx="3408000"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dirty="0" err="1" smtClean="0">
                <a:solidFill>
                  <a:schemeClr val="dk1"/>
                </a:solidFill>
                <a:latin typeface="+mj-lt"/>
                <a:ea typeface="Calibri"/>
                <a:cs typeface="Calibri"/>
                <a:sym typeface="Calibri"/>
              </a:rPr>
              <a:t>minosas</a:t>
            </a:r>
            <a:r>
              <a:rPr lang="pt-BR" sz="1100" dirty="0" smtClean="0">
                <a:solidFill>
                  <a:schemeClr val="dk1"/>
                </a:solidFill>
                <a:latin typeface="+mj-lt"/>
                <a:ea typeface="Calibri"/>
                <a:cs typeface="Calibri"/>
                <a:sym typeface="Calibri"/>
              </a:rPr>
              <a:t> como o PCC e o Sindicato do Crime do RN, que dominam o estado. Tais organizações criminosas se expandiram para além dos muros prisionais e hoje dominam as comunidades mais carentes do estado. Assim, faz-se necessário uma total reformulação do sistema prisional brasileiro, para que se possa garantir os direitos básicos dos apenados, bem  como investir em políticas públicas que abordem não apenas as condições prisionais, mas também as comunidades periféricas, com foco na inclusão social e na criação de oportunidades para jovens no mercado de trabalho.</a:t>
            </a:r>
            <a:endParaRPr sz="1100" b="0" i="0" u="none" strike="noStrike" cap="none" dirty="0">
              <a:solidFill>
                <a:schemeClr val="dk1"/>
              </a:solidFill>
              <a:latin typeface="+mj-lt"/>
              <a:ea typeface="Calibri"/>
              <a:cs typeface="Calibri"/>
              <a:sym typeface="Calibri"/>
            </a:endParaRPr>
          </a:p>
        </p:txBody>
      </p:sp>
      <p:sp>
        <p:nvSpPr>
          <p:cNvPr id="105" name="Google Shape;105;p1"/>
          <p:cNvSpPr txBox="1"/>
          <p:nvPr/>
        </p:nvSpPr>
        <p:spPr>
          <a:xfrm>
            <a:off x="263450" y="8370570"/>
            <a:ext cx="3372000" cy="17935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smtClean="0">
                <a:solidFill>
                  <a:schemeClr val="dk1"/>
                </a:solidFill>
                <a:latin typeface="+mj-lt"/>
                <a:ea typeface="Calibri"/>
                <a:cs typeface="Calibri"/>
                <a:sym typeface="Calibri"/>
              </a:rPr>
              <a:t>CONCLUSÃO</a:t>
            </a:r>
            <a:endParaRPr sz="1100" b="1" dirty="0">
              <a:solidFill>
                <a:schemeClr val="dk1"/>
              </a:solidFill>
              <a:latin typeface="+mj-lt"/>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pt-BR" sz="1100" dirty="0">
                <a:solidFill>
                  <a:srgbClr val="212529"/>
                </a:solidFill>
                <a:highlight>
                  <a:srgbClr val="FFFFFF"/>
                </a:highlight>
                <a:latin typeface="+mj-lt"/>
                <a:ea typeface="Calibri"/>
                <a:cs typeface="Calibri"/>
                <a:sym typeface="Calibri"/>
              </a:rPr>
              <a:t>Através desta pesquisa, que não teve como objetivo o esgotamento do assunto, uma vez que este possui amplitude para uma vastidão de discussões, foi possível concluir que é de suma relevância que haja uma maior organização estatal para que se possa, um dia, combater o crime organizado. </a:t>
            </a:r>
            <a:endParaRPr sz="1100" dirty="0">
              <a:solidFill>
                <a:srgbClr val="212529"/>
              </a:solidFill>
              <a:highlight>
                <a:srgbClr val="FFFFFF"/>
              </a:highlight>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endParaRPr sz="1100" dirty="0">
              <a:solidFill>
                <a:schemeClr val="dk1"/>
              </a:solidFill>
              <a:latin typeface="+mj-lt"/>
              <a:ea typeface="Calibri"/>
              <a:cs typeface="Calibri"/>
              <a:sym typeface="Calibri"/>
            </a:endParaRPr>
          </a:p>
        </p:txBody>
      </p:sp>
      <p:sp>
        <p:nvSpPr>
          <p:cNvPr id="106" name="Google Shape;106;p1"/>
          <p:cNvSpPr txBox="1"/>
          <p:nvPr/>
        </p:nvSpPr>
        <p:spPr>
          <a:xfrm>
            <a:off x="3748200" y="3902456"/>
            <a:ext cx="3398700" cy="14465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METODOLOGIA</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a:solidFill>
                  <a:schemeClr val="dk1"/>
                </a:solidFill>
                <a:latin typeface="+mj-lt"/>
                <a:ea typeface="Calibri"/>
                <a:cs typeface="Calibri"/>
                <a:sym typeface="Calibri"/>
              </a:rPr>
              <a:t>Trata-se de estudo descritivo-analítico, tendo como base a pesquisa bibliográfica de natureza qualitativa, amparada por leitura filosóficas, jurídicas e sociológicas, bem como os dados sobre a superlotação carcerária disponibilizados pelo Conselho Nacional do Ministério Público no site “sistema prisional em números”.</a:t>
            </a:r>
            <a:endParaRPr sz="1100" i="0" u="none" strike="noStrike" cap="none" dirty="0">
              <a:solidFill>
                <a:schemeClr val="dk1"/>
              </a:solidFill>
              <a:latin typeface="+mj-lt"/>
              <a:ea typeface="Calibri"/>
              <a:cs typeface="Calibri"/>
              <a:sym typeface="Calibri"/>
            </a:endParaRPr>
          </a:p>
        </p:txBody>
      </p:sp>
      <p:sp>
        <p:nvSpPr>
          <p:cNvPr id="107" name="Google Shape;107;p1"/>
          <p:cNvSpPr txBox="1"/>
          <p:nvPr/>
        </p:nvSpPr>
        <p:spPr>
          <a:xfrm>
            <a:off x="276450" y="5348965"/>
            <a:ext cx="68460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r>
              <a:rPr lang="pt-BR" sz="1100" b="1" i="0" u="none" strike="noStrike" cap="none" dirty="0">
                <a:solidFill>
                  <a:schemeClr val="dk1"/>
                </a:solidFill>
                <a:latin typeface="+mj-lt"/>
                <a:ea typeface="Calibri"/>
                <a:cs typeface="Calibri"/>
                <a:sym typeface="Calibri"/>
              </a:rPr>
              <a:t>RESULTADOS</a:t>
            </a:r>
            <a:endParaRPr sz="1100" b="1" i="0" u="none" strike="noStrike" cap="none" dirty="0">
              <a:solidFill>
                <a:schemeClr val="dk1"/>
              </a:solidFill>
              <a:latin typeface="+mj-lt"/>
              <a:ea typeface="Calibri"/>
              <a:cs typeface="Calibri"/>
              <a:sym typeface="Calibri"/>
            </a:endParaRPr>
          </a:p>
          <a:p>
            <a:pPr marL="0" marR="0" lvl="0" indent="0" algn="just" rtl="0">
              <a:lnSpc>
                <a:spcPct val="100000"/>
              </a:lnSpc>
              <a:spcBef>
                <a:spcPts val="0"/>
              </a:spcBef>
              <a:spcAft>
                <a:spcPts val="0"/>
              </a:spcAft>
              <a:buClr>
                <a:schemeClr val="dk1"/>
              </a:buClr>
              <a:buSzPts val="1800"/>
              <a:buFont typeface="Calibri"/>
              <a:buNone/>
            </a:pPr>
            <a:r>
              <a:rPr lang="pt-BR" sz="1100" dirty="0" smtClean="0">
                <a:solidFill>
                  <a:schemeClr val="dk1"/>
                </a:solidFill>
                <a:latin typeface="+mj-lt"/>
                <a:ea typeface="Calibri"/>
                <a:cs typeface="Calibri"/>
                <a:sym typeface="Calibri"/>
              </a:rPr>
              <a:t>Os presídios brasileiros, em especial os do Rio Grande do Norte, enfrentam um grave problema de superlotação e apresenta condições insalubres, que violam um dos principais princípios constitucionais: A Dignidade da Pessoa Humana. Em resposta a esse estado de inconstitucionalidade, surgiram facções cri-</a:t>
            </a:r>
            <a:endParaRPr sz="1100" b="0" i="0" u="none" strike="noStrike" cap="none" dirty="0">
              <a:solidFill>
                <a:schemeClr val="dk1"/>
              </a:solidFill>
              <a:latin typeface="+mj-lt"/>
              <a:ea typeface="Calibri"/>
              <a:cs typeface="Calibri"/>
              <a:sym typeface="Calibri"/>
            </a:endParaRPr>
          </a:p>
        </p:txBody>
      </p:sp>
      <p:sp>
        <p:nvSpPr>
          <p:cNvPr id="108" name="Google Shape;108;p1"/>
          <p:cNvSpPr txBox="1"/>
          <p:nvPr/>
        </p:nvSpPr>
        <p:spPr>
          <a:xfrm>
            <a:off x="683895" y="7165340"/>
            <a:ext cx="2559685" cy="3105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Calibri"/>
              <a:buNone/>
            </a:pPr>
            <a:endParaRPr sz="1100" b="0" i="0" u="none" strike="noStrike" cap="none">
              <a:solidFill>
                <a:schemeClr val="lt1"/>
              </a:solidFill>
              <a:latin typeface="+mj-lt"/>
              <a:ea typeface="Calibri"/>
              <a:cs typeface="Calibri"/>
              <a:sym typeface="Calibri"/>
            </a:endParaRPr>
          </a:p>
        </p:txBody>
      </p:sp>
      <p:pic>
        <p:nvPicPr>
          <p:cNvPr id="109" name="Google Shape;109;p1"/>
          <p:cNvPicPr preferRelativeResize="0"/>
          <p:nvPr/>
        </p:nvPicPr>
        <p:blipFill rotWithShape="1">
          <a:blip r:embed="rId6">
            <a:alphaModFix/>
          </a:blip>
          <a:srcRect/>
          <a:stretch/>
        </p:blipFill>
        <p:spPr>
          <a:xfrm>
            <a:off x="293688" y="117475"/>
            <a:ext cx="3005137" cy="1200150"/>
          </a:xfrm>
          <a:prstGeom prst="rect">
            <a:avLst/>
          </a:prstGeom>
          <a:noFill/>
          <a:ln>
            <a:noFill/>
          </a:ln>
        </p:spPr>
      </p:pic>
      <p:pic>
        <p:nvPicPr>
          <p:cNvPr id="110" name="Google Shape;110;p1"/>
          <p:cNvPicPr preferRelativeResize="0"/>
          <p:nvPr/>
        </p:nvPicPr>
        <p:blipFill>
          <a:blip r:embed="rId7">
            <a:alphaModFix/>
          </a:blip>
          <a:stretch>
            <a:fillRect/>
          </a:stretch>
        </p:blipFill>
        <p:spPr>
          <a:xfrm>
            <a:off x="683900" y="6411802"/>
            <a:ext cx="2869924" cy="1613525"/>
          </a:xfrm>
          <a:prstGeom prst="rect">
            <a:avLst/>
          </a:prstGeom>
          <a:noFill/>
          <a:ln>
            <a:noFill/>
          </a:ln>
        </p:spPr>
      </p:pic>
      <p:sp>
        <p:nvSpPr>
          <p:cNvPr id="111" name="Google Shape;111;p1"/>
          <p:cNvSpPr txBox="1"/>
          <p:nvPr/>
        </p:nvSpPr>
        <p:spPr>
          <a:xfrm>
            <a:off x="794063" y="8008650"/>
            <a:ext cx="2649600" cy="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800" dirty="0">
                <a:solidFill>
                  <a:schemeClr val="dk1"/>
                </a:solidFill>
                <a:latin typeface="+mj-lt"/>
                <a:ea typeface="Calibri"/>
                <a:cs typeface="Calibri"/>
                <a:sym typeface="Calibri"/>
              </a:rPr>
              <a:t>Fonte: </a:t>
            </a:r>
            <a:r>
              <a:rPr lang="pt-BR" sz="800" u="sng" dirty="0">
                <a:solidFill>
                  <a:schemeClr val="hlink"/>
                </a:solidFill>
                <a:latin typeface="+mj-lt"/>
                <a:ea typeface="Calibri"/>
                <a:cs typeface="Calibri"/>
                <a:sym typeface="Calibri"/>
                <a:hlinkClick r:id="rId8"/>
              </a:rPr>
              <a:t>https://noticias.uol.com.br/cotidiano/ultimas-noticias/2023/03/15/o-que-e-sindicato-do-crime.htm</a:t>
            </a:r>
            <a:r>
              <a:rPr lang="pt-BR" sz="800" dirty="0">
                <a:solidFill>
                  <a:schemeClr val="dk1"/>
                </a:solidFill>
                <a:latin typeface="+mj-lt"/>
                <a:ea typeface="Calibri"/>
                <a:cs typeface="Calibri"/>
                <a:sym typeface="Calibri"/>
              </a:rPr>
              <a:t>, 2017.</a:t>
            </a:r>
            <a:endParaRPr sz="800" dirty="0">
              <a:solidFill>
                <a:schemeClr val="dk1"/>
              </a:solidFill>
              <a:latin typeface="+mj-lt"/>
              <a:ea typeface="Calibri"/>
              <a:cs typeface="Calibri"/>
              <a:sym typeface="Calibri"/>
            </a:endParaRPr>
          </a:p>
          <a:p>
            <a:pPr marL="0" lvl="0" indent="0" algn="l" rtl="0">
              <a:spcBef>
                <a:spcPts val="0"/>
              </a:spcBef>
              <a:spcAft>
                <a:spcPts val="0"/>
              </a:spcAft>
              <a:buNone/>
            </a:pPr>
            <a:endParaRPr sz="1100" dirty="0">
              <a:solidFill>
                <a:schemeClr val="dk1"/>
              </a:solidFill>
              <a:latin typeface="+mj-lt"/>
              <a:ea typeface="Calibri"/>
              <a:cs typeface="Calibri"/>
              <a:sym typeface="Calibri"/>
            </a:endParaRPr>
          </a:p>
        </p:txBody>
      </p:sp>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500</Words>
  <Application>Microsoft Office PowerPoint</Application>
  <PresentationFormat>Personalizar</PresentationFormat>
  <Paragraphs>23</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ASSTEC</dc:creator>
  <cp:lastModifiedBy>Douglas da Silva Araújo</cp:lastModifiedBy>
  <cp:revision>2</cp:revision>
  <dcterms:created xsi:type="dcterms:W3CDTF">2015-12-02T19:07:00Z</dcterms:created>
  <dcterms:modified xsi:type="dcterms:W3CDTF">2024-08-10T17:48:05Z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0D36887F5AA949D99BC3C0B81F2CE5F2_13</vt:lpwstr>
  </property>
  <property fmtid="{D5CDD505-2E9C-101B-9397-08002B2CF9AE}" pid="3" name="KSOProductBuildVer">
    <vt:lpwstr>1046-12.2.0.17119</vt:lpwstr>
  </property>
</Properties>
</file>