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069">
          <p15:clr>
            <a:srgbClr val="A4A3A4"/>
          </p15:clr>
        </p15:guide>
        <p15:guide id="2" pos="22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926" y="-72"/>
      </p:cViewPr>
      <p:guideLst>
        <p:guide orient="horz" pos="3069"/>
        <p:guide pos="22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559675" cy="10691813"/>
          </a:xfrm>
          <a:prstGeom prst="roundRect">
            <a:avLst>
              <a:gd name="adj" fmla="val 19"/>
            </a:avLst>
          </a:prstGeom>
          <a:solidFill>
            <a:srgbClr val="FFFFFF"/>
          </a:solidFill>
          <a:ln>
            <a:noFill/>
          </a:ln>
        </p:spPr>
        <p:txBody>
          <a:bodyPr spcFirstLastPara="1" wrap="square" lIns="91425" tIns="45700" rIns="91425" bIns="45700" anchor="ctr" anchorCtr="0">
            <a:noAutofit/>
          </a:bodyPr>
          <a:lstStyle/>
          <a:p>
            <a:pPr marL="0" marR="0" lvl="0" indent="0" algn="l" rtl="0">
              <a:lnSpc>
                <a:spcPct val="94000"/>
              </a:lnSpc>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4" name="Google Shape;4;n"/>
          <p:cNvSpPr>
            <a:spLocks noGrp="1" noRot="1" noChangeAspect="1"/>
          </p:cNvSpPr>
          <p:nvPr>
            <p:ph type="sldImg" idx="2"/>
          </p:nvPr>
        </p:nvSpPr>
        <p:spPr>
          <a:xfrm>
            <a:off x="2362200" y="812800"/>
            <a:ext cx="2830513"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55650" y="5078413"/>
            <a:ext cx="6045200" cy="4808538"/>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4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4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4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4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hdr" idx="3"/>
          </p:nvPr>
        </p:nvSpPr>
        <p:spPr>
          <a:xfrm>
            <a:off x="0" y="0"/>
            <a:ext cx="3278188" cy="531813"/>
          </a:xfrm>
          <a:prstGeom prst="rect">
            <a:avLst/>
          </a:prstGeom>
          <a:noFill/>
          <a:ln>
            <a:noFill/>
          </a:ln>
        </p:spPr>
        <p:txBody>
          <a:bodyPr spcFirstLastPara="1" wrap="square" lIns="0" tIns="0" rIns="0" bIns="0" anchor="t" anchorCtr="0">
            <a:noAutofit/>
          </a:bodyPr>
          <a:lstStyle>
            <a:lvl1pPr marR="0" lvl="0" algn="l" rtl="0">
              <a:lnSpc>
                <a:spcPct val="93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7" name="Google Shape;7;n"/>
          <p:cNvSpPr txBox="1">
            <a:spLocks noGrp="1"/>
          </p:cNvSpPr>
          <p:nvPr>
            <p:ph type="dt" idx="10"/>
          </p:nvPr>
        </p:nvSpPr>
        <p:spPr>
          <a:xfrm>
            <a:off x="4278313" y="0"/>
            <a:ext cx="3278188" cy="531813"/>
          </a:xfrm>
          <a:prstGeom prst="rect">
            <a:avLst/>
          </a:prstGeom>
          <a:noFill/>
          <a:ln>
            <a:noFill/>
          </a:ln>
        </p:spPr>
        <p:txBody>
          <a:bodyPr spcFirstLastPara="1" wrap="square" lIns="0" tIns="0" rIns="0" bIns="0" anchor="t" anchorCtr="0">
            <a:noAutofit/>
          </a:bodyPr>
          <a:lstStyle>
            <a:lvl1pPr marR="0" lvl="0" algn="r" rtl="0">
              <a:lnSpc>
                <a:spcPct val="93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ftr" idx="11"/>
          </p:nvPr>
        </p:nvSpPr>
        <p:spPr>
          <a:xfrm>
            <a:off x="0" y="10156825"/>
            <a:ext cx="3278188" cy="531813"/>
          </a:xfrm>
          <a:prstGeom prst="rect">
            <a:avLst/>
          </a:prstGeom>
          <a:noFill/>
          <a:ln>
            <a:noFill/>
          </a:ln>
        </p:spPr>
        <p:txBody>
          <a:bodyPr spcFirstLastPara="1" wrap="square" lIns="0" tIns="0" rIns="0" bIns="0" anchor="b" anchorCtr="0">
            <a:noAutofit/>
          </a:bodyPr>
          <a:lstStyle>
            <a:lvl1pPr marR="0" lvl="0" algn="l" rtl="0">
              <a:lnSpc>
                <a:spcPct val="93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n"/>
          <p:cNvSpPr txBox="1">
            <a:spLocks noGrp="1"/>
          </p:cNvSpPr>
          <p:nvPr>
            <p:ph type="sldNum" idx="12"/>
          </p:nvPr>
        </p:nvSpPr>
        <p:spPr>
          <a:xfrm>
            <a:off x="4278313" y="10156825"/>
            <a:ext cx="3278188" cy="531813"/>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pt-BR" sz="1400" b="0" i="0" u="none" strike="noStrike" cap="none">
                <a:solidFill>
                  <a:srgbClr val="000000"/>
                </a:solidFill>
                <a:latin typeface="Times New Roman"/>
                <a:ea typeface="Times New Roman"/>
                <a:cs typeface="Times New Roman"/>
                <a:sym typeface="Times New Roman"/>
              </a:rPr>
              <a:t>‹nº›</a:t>
            </a:fld>
            <a:endParaRPr sz="1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199896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sldNum" idx="12"/>
          </p:nvPr>
        </p:nvSpPr>
        <p:spPr>
          <a:xfrm>
            <a:off x="4278313" y="10156825"/>
            <a:ext cx="3278187" cy="531813"/>
          </a:xfrm>
          <a:prstGeom prst="rect">
            <a:avLst/>
          </a:prstGeom>
          <a:noFill/>
          <a:ln>
            <a:noFill/>
          </a:ln>
        </p:spPr>
        <p:txBody>
          <a:bodyPr spcFirstLastPara="1" wrap="square" lIns="0" tIns="0" rIns="0" bIns="0" anchor="b" anchorCtr="0">
            <a:noAutofit/>
          </a:bodyPr>
          <a:lstStyle/>
          <a:p>
            <a:pPr marL="0" lvl="0" indent="-88900" algn="r" rtl="0">
              <a:lnSpc>
                <a:spcPct val="93000"/>
              </a:lnSpc>
              <a:spcBef>
                <a:spcPts val="0"/>
              </a:spcBef>
              <a:spcAft>
                <a:spcPts val="0"/>
              </a:spcAft>
              <a:buClr>
                <a:schemeClr val="lt1"/>
              </a:buClr>
              <a:buSzPts val="1400"/>
              <a:buFont typeface="Arial"/>
              <a:buChar char="•"/>
            </a:pPr>
            <a:fld id="{00000000-1234-1234-1234-123412341234}" type="slidenum">
              <a:rPr lang="pt-BR" sz="1400"/>
              <a:t>1</a:t>
            </a:fld>
            <a:endParaRPr sz="1400"/>
          </a:p>
        </p:txBody>
      </p:sp>
      <p:sp>
        <p:nvSpPr>
          <p:cNvPr id="92" name="Google Shape;92;p1:notes"/>
          <p:cNvSpPr>
            <a:spLocks noGrp="1" noRot="1" noChangeAspect="1"/>
          </p:cNvSpPr>
          <p:nvPr>
            <p:ph type="sldImg" idx="2"/>
          </p:nvPr>
        </p:nvSpPr>
        <p:spPr>
          <a:xfrm>
            <a:off x="2362200" y="812800"/>
            <a:ext cx="28336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3" name="Google Shape;93;p1:notes"/>
          <p:cNvSpPr txBo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marR="0" lvl="0" indent="0" algn="l" rtl="0">
              <a:lnSpc>
                <a:spcPct val="94000"/>
              </a:lnSpc>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94" name="Google Shape;94;p1:notes"/>
          <p:cNvSpPr txBox="1">
            <a:spLocks noGrp="1"/>
          </p:cNvSpPr>
          <p:nvPr>
            <p:ph type="body" idx="1"/>
          </p:nvPr>
        </p:nvSpPr>
        <p:spPr>
          <a:xfrm>
            <a:off x="755650" y="5078413"/>
            <a:ext cx="6045200" cy="480853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519113" y="569913"/>
            <a:ext cx="6521450"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519113" y="2846388"/>
            <a:ext cx="6521450" cy="67833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20" name="Google Shape;20;p2"/>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21" name="Google Shape;21;p2"/>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519113" y="569913"/>
            <a:ext cx="6521450"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388145" y="2977357"/>
            <a:ext cx="6783387" cy="65214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77" name="Google Shape;77;p11"/>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78" name="Google Shape;78;p11"/>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83" name="Google Shape;83;p12"/>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84" name="Google Shape;84;p12"/>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Personalizado">
  <p:cSld name="Layout Personalizado">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377389" y="426595"/>
            <a:ext cx="6800136" cy="17804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7" name="Google Shape;87;p13"/>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88" name="Google Shape;88;p13"/>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89" name="Google Shape;89;p13"/>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96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Autofit/>
          </a:bodyPr>
          <a:lstStyle>
            <a:lvl1pPr lvl="0" algn="ctr">
              <a:lnSpc>
                <a:spcPct val="90000"/>
              </a:lnSpc>
              <a:spcBef>
                <a:spcPts val="825"/>
              </a:spcBef>
              <a:spcAft>
                <a:spcPts val="0"/>
              </a:spcAft>
              <a:buClr>
                <a:schemeClr val="dk1"/>
              </a:buClr>
              <a:buSzPts val="1985"/>
              <a:buNone/>
              <a:defRPr sz="1985"/>
            </a:lvl1pPr>
            <a:lvl2pPr lvl="1" algn="ctr">
              <a:lnSpc>
                <a:spcPct val="90000"/>
              </a:lnSpc>
              <a:spcBef>
                <a:spcPts val="415"/>
              </a:spcBef>
              <a:spcAft>
                <a:spcPts val="0"/>
              </a:spcAft>
              <a:buClr>
                <a:schemeClr val="dk1"/>
              </a:buClr>
              <a:buSzPts val="1655"/>
              <a:buNone/>
              <a:defRPr sz="1654"/>
            </a:lvl2pPr>
            <a:lvl3pPr lvl="2" algn="ctr">
              <a:lnSpc>
                <a:spcPct val="90000"/>
              </a:lnSpc>
              <a:spcBef>
                <a:spcPts val="415"/>
              </a:spcBef>
              <a:spcAft>
                <a:spcPts val="0"/>
              </a:spcAft>
              <a:buClr>
                <a:schemeClr val="dk1"/>
              </a:buClr>
              <a:buSzPts val="1490"/>
              <a:buNone/>
              <a:defRPr sz="1490"/>
            </a:lvl3pPr>
            <a:lvl4pPr lvl="3" algn="ctr">
              <a:lnSpc>
                <a:spcPct val="90000"/>
              </a:lnSpc>
              <a:spcBef>
                <a:spcPts val="415"/>
              </a:spcBef>
              <a:spcAft>
                <a:spcPts val="0"/>
              </a:spcAft>
              <a:buClr>
                <a:schemeClr val="dk1"/>
              </a:buClr>
              <a:buSzPts val="1325"/>
              <a:buNone/>
              <a:defRPr sz="1325"/>
            </a:lvl4pPr>
            <a:lvl5pPr lvl="4" algn="ctr">
              <a:lnSpc>
                <a:spcPct val="90000"/>
              </a:lnSpc>
              <a:spcBef>
                <a:spcPts val="415"/>
              </a:spcBef>
              <a:spcAft>
                <a:spcPts val="0"/>
              </a:spcAft>
              <a:buClr>
                <a:schemeClr val="dk1"/>
              </a:buClr>
              <a:buSzPts val="1325"/>
              <a:buNone/>
              <a:defRPr sz="1325"/>
            </a:lvl5pPr>
            <a:lvl6pPr lvl="5" algn="ctr">
              <a:lnSpc>
                <a:spcPct val="90000"/>
              </a:lnSpc>
              <a:spcBef>
                <a:spcPts val="415"/>
              </a:spcBef>
              <a:spcAft>
                <a:spcPts val="0"/>
              </a:spcAft>
              <a:buClr>
                <a:schemeClr val="dk1"/>
              </a:buClr>
              <a:buSzPts val="1325"/>
              <a:buNone/>
              <a:defRPr sz="1325"/>
            </a:lvl6pPr>
            <a:lvl7pPr lvl="6" algn="ctr">
              <a:lnSpc>
                <a:spcPct val="90000"/>
              </a:lnSpc>
              <a:spcBef>
                <a:spcPts val="415"/>
              </a:spcBef>
              <a:spcAft>
                <a:spcPts val="0"/>
              </a:spcAft>
              <a:buClr>
                <a:schemeClr val="dk1"/>
              </a:buClr>
              <a:buSzPts val="1325"/>
              <a:buNone/>
              <a:defRPr sz="1325"/>
            </a:lvl7pPr>
            <a:lvl8pPr lvl="7" algn="ctr">
              <a:lnSpc>
                <a:spcPct val="90000"/>
              </a:lnSpc>
              <a:spcBef>
                <a:spcPts val="415"/>
              </a:spcBef>
              <a:spcAft>
                <a:spcPts val="0"/>
              </a:spcAft>
              <a:buClr>
                <a:schemeClr val="dk1"/>
              </a:buClr>
              <a:buSzPts val="1325"/>
              <a:buNone/>
              <a:defRPr sz="1325"/>
            </a:lvl8pPr>
            <a:lvl9pPr lvl="8" algn="ctr">
              <a:lnSpc>
                <a:spcPct val="90000"/>
              </a:lnSpc>
              <a:spcBef>
                <a:spcPts val="415"/>
              </a:spcBef>
              <a:spcAft>
                <a:spcPts val="0"/>
              </a:spcAft>
              <a:buClr>
                <a:schemeClr val="dk1"/>
              </a:buClr>
              <a:buSzPts val="1325"/>
              <a:buNone/>
              <a:defRPr sz="1325"/>
            </a:lvl9pPr>
          </a:lstStyle>
          <a:p>
            <a:endParaRPr/>
          </a:p>
        </p:txBody>
      </p:sp>
      <p:sp>
        <p:nvSpPr>
          <p:cNvPr id="25" name="Google Shape;25;p3"/>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26" name="Google Shape;26;p3"/>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27" name="Google Shape;27;p3"/>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96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5"/>
              </a:spcBef>
              <a:spcAft>
                <a:spcPts val="0"/>
              </a:spcAft>
              <a:buClr>
                <a:schemeClr val="dk1"/>
              </a:buClr>
              <a:buSzPts val="1985"/>
              <a:buNone/>
              <a:defRPr sz="1985">
                <a:solidFill>
                  <a:schemeClr val="dk1"/>
                </a:solidFill>
              </a:defRPr>
            </a:lvl1pPr>
            <a:lvl2pPr marL="914400" lvl="1" indent="-228600" algn="l">
              <a:lnSpc>
                <a:spcPct val="90000"/>
              </a:lnSpc>
              <a:spcBef>
                <a:spcPts val="415"/>
              </a:spcBef>
              <a:spcAft>
                <a:spcPts val="0"/>
              </a:spcAft>
              <a:buClr>
                <a:srgbClr val="888888"/>
              </a:buClr>
              <a:buSzPts val="1655"/>
              <a:buNone/>
              <a:defRPr sz="1654">
                <a:solidFill>
                  <a:srgbClr val="888888"/>
                </a:solidFill>
              </a:defRPr>
            </a:lvl2pPr>
            <a:lvl3pPr marL="1371600" lvl="2" indent="-228600" algn="l">
              <a:lnSpc>
                <a:spcPct val="90000"/>
              </a:lnSpc>
              <a:spcBef>
                <a:spcPts val="415"/>
              </a:spcBef>
              <a:spcAft>
                <a:spcPts val="0"/>
              </a:spcAft>
              <a:buClr>
                <a:srgbClr val="888888"/>
              </a:buClr>
              <a:buSzPts val="1490"/>
              <a:buNone/>
              <a:defRPr sz="1490">
                <a:solidFill>
                  <a:srgbClr val="888888"/>
                </a:solidFill>
              </a:defRPr>
            </a:lvl3pPr>
            <a:lvl4pPr marL="1828800" lvl="3" indent="-228600" algn="l">
              <a:lnSpc>
                <a:spcPct val="90000"/>
              </a:lnSpc>
              <a:spcBef>
                <a:spcPts val="415"/>
              </a:spcBef>
              <a:spcAft>
                <a:spcPts val="0"/>
              </a:spcAft>
              <a:buClr>
                <a:srgbClr val="888888"/>
              </a:buClr>
              <a:buSzPts val="1325"/>
              <a:buNone/>
              <a:defRPr sz="1325">
                <a:solidFill>
                  <a:srgbClr val="888888"/>
                </a:solidFill>
              </a:defRPr>
            </a:lvl4pPr>
            <a:lvl5pPr marL="2286000" lvl="4" indent="-228600" algn="l">
              <a:lnSpc>
                <a:spcPct val="90000"/>
              </a:lnSpc>
              <a:spcBef>
                <a:spcPts val="415"/>
              </a:spcBef>
              <a:spcAft>
                <a:spcPts val="0"/>
              </a:spcAft>
              <a:buClr>
                <a:srgbClr val="888888"/>
              </a:buClr>
              <a:buSzPts val="1325"/>
              <a:buNone/>
              <a:defRPr sz="1325">
                <a:solidFill>
                  <a:srgbClr val="888888"/>
                </a:solidFill>
              </a:defRPr>
            </a:lvl5pPr>
            <a:lvl6pPr marL="2743200" lvl="5" indent="-228600" algn="l">
              <a:lnSpc>
                <a:spcPct val="90000"/>
              </a:lnSpc>
              <a:spcBef>
                <a:spcPts val="415"/>
              </a:spcBef>
              <a:spcAft>
                <a:spcPts val="0"/>
              </a:spcAft>
              <a:buClr>
                <a:srgbClr val="888888"/>
              </a:buClr>
              <a:buSzPts val="1325"/>
              <a:buNone/>
              <a:defRPr sz="1325">
                <a:solidFill>
                  <a:srgbClr val="888888"/>
                </a:solidFill>
              </a:defRPr>
            </a:lvl6pPr>
            <a:lvl7pPr marL="3200400" lvl="6" indent="-228600" algn="l">
              <a:lnSpc>
                <a:spcPct val="90000"/>
              </a:lnSpc>
              <a:spcBef>
                <a:spcPts val="415"/>
              </a:spcBef>
              <a:spcAft>
                <a:spcPts val="0"/>
              </a:spcAft>
              <a:buClr>
                <a:srgbClr val="888888"/>
              </a:buClr>
              <a:buSzPts val="1325"/>
              <a:buNone/>
              <a:defRPr sz="1325">
                <a:solidFill>
                  <a:srgbClr val="888888"/>
                </a:solidFill>
              </a:defRPr>
            </a:lvl7pPr>
            <a:lvl8pPr marL="3657600" lvl="7" indent="-228600" algn="l">
              <a:lnSpc>
                <a:spcPct val="90000"/>
              </a:lnSpc>
              <a:spcBef>
                <a:spcPts val="415"/>
              </a:spcBef>
              <a:spcAft>
                <a:spcPts val="0"/>
              </a:spcAft>
              <a:buClr>
                <a:srgbClr val="888888"/>
              </a:buClr>
              <a:buSzPts val="1325"/>
              <a:buNone/>
              <a:defRPr sz="1325">
                <a:solidFill>
                  <a:srgbClr val="888888"/>
                </a:solidFill>
              </a:defRPr>
            </a:lvl8pPr>
            <a:lvl9pPr marL="4114800" lvl="8" indent="-228600" algn="l">
              <a:lnSpc>
                <a:spcPct val="90000"/>
              </a:lnSpc>
              <a:spcBef>
                <a:spcPts val="415"/>
              </a:spcBef>
              <a:spcAft>
                <a:spcPts val="0"/>
              </a:spcAft>
              <a:buClr>
                <a:srgbClr val="888888"/>
              </a:buClr>
              <a:buSzPts val="1325"/>
              <a:buNone/>
              <a:defRPr sz="1325">
                <a:solidFill>
                  <a:srgbClr val="888888"/>
                </a:solidFill>
              </a:defRPr>
            </a:lvl9pPr>
          </a:lstStyle>
          <a:p>
            <a:endParaRPr/>
          </a:p>
        </p:txBody>
      </p:sp>
      <p:sp>
        <p:nvSpPr>
          <p:cNvPr id="31" name="Google Shape;31;p4"/>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32" name="Google Shape;32;p4"/>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33" name="Google Shape;33;p4"/>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519113" y="569913"/>
            <a:ext cx="6521450"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39" name="Google Shape;39;p5"/>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40" name="Google Shape;40;p5"/>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825"/>
              </a:spcBef>
              <a:spcAft>
                <a:spcPts val="0"/>
              </a:spcAft>
              <a:buClr>
                <a:schemeClr val="dk1"/>
              </a:buClr>
              <a:buSzPts val="1985"/>
              <a:buNone/>
              <a:defRPr sz="1985" b="1"/>
            </a:lvl1pPr>
            <a:lvl2pPr marL="914400" lvl="1" indent="-228600" algn="l">
              <a:lnSpc>
                <a:spcPct val="90000"/>
              </a:lnSpc>
              <a:spcBef>
                <a:spcPts val="415"/>
              </a:spcBef>
              <a:spcAft>
                <a:spcPts val="0"/>
              </a:spcAft>
              <a:buClr>
                <a:schemeClr val="dk1"/>
              </a:buClr>
              <a:buSzPts val="1655"/>
              <a:buNone/>
              <a:defRPr sz="1654" b="1"/>
            </a:lvl2pPr>
            <a:lvl3pPr marL="1371600" lvl="2" indent="-228600" algn="l">
              <a:lnSpc>
                <a:spcPct val="90000"/>
              </a:lnSpc>
              <a:spcBef>
                <a:spcPts val="415"/>
              </a:spcBef>
              <a:spcAft>
                <a:spcPts val="0"/>
              </a:spcAft>
              <a:buClr>
                <a:schemeClr val="dk1"/>
              </a:buClr>
              <a:buSzPts val="1490"/>
              <a:buNone/>
              <a:defRPr sz="1490" b="1"/>
            </a:lvl3pPr>
            <a:lvl4pPr marL="1828800" lvl="3" indent="-228600" algn="l">
              <a:lnSpc>
                <a:spcPct val="90000"/>
              </a:lnSpc>
              <a:spcBef>
                <a:spcPts val="415"/>
              </a:spcBef>
              <a:spcAft>
                <a:spcPts val="0"/>
              </a:spcAft>
              <a:buClr>
                <a:schemeClr val="dk1"/>
              </a:buClr>
              <a:buSzPts val="1325"/>
              <a:buNone/>
              <a:defRPr sz="1325" b="1"/>
            </a:lvl4pPr>
            <a:lvl5pPr marL="2286000" lvl="4" indent="-228600" algn="l">
              <a:lnSpc>
                <a:spcPct val="90000"/>
              </a:lnSpc>
              <a:spcBef>
                <a:spcPts val="415"/>
              </a:spcBef>
              <a:spcAft>
                <a:spcPts val="0"/>
              </a:spcAft>
              <a:buClr>
                <a:schemeClr val="dk1"/>
              </a:buClr>
              <a:buSzPts val="1325"/>
              <a:buNone/>
              <a:defRPr sz="1325" b="1"/>
            </a:lvl5pPr>
            <a:lvl6pPr marL="2743200" lvl="5" indent="-228600" algn="l">
              <a:lnSpc>
                <a:spcPct val="90000"/>
              </a:lnSpc>
              <a:spcBef>
                <a:spcPts val="415"/>
              </a:spcBef>
              <a:spcAft>
                <a:spcPts val="0"/>
              </a:spcAft>
              <a:buClr>
                <a:schemeClr val="dk1"/>
              </a:buClr>
              <a:buSzPts val="1325"/>
              <a:buNone/>
              <a:defRPr sz="1325" b="1"/>
            </a:lvl6pPr>
            <a:lvl7pPr marL="3200400" lvl="6" indent="-228600" algn="l">
              <a:lnSpc>
                <a:spcPct val="90000"/>
              </a:lnSpc>
              <a:spcBef>
                <a:spcPts val="415"/>
              </a:spcBef>
              <a:spcAft>
                <a:spcPts val="0"/>
              </a:spcAft>
              <a:buClr>
                <a:schemeClr val="dk1"/>
              </a:buClr>
              <a:buSzPts val="1325"/>
              <a:buNone/>
              <a:defRPr sz="1325" b="1"/>
            </a:lvl7pPr>
            <a:lvl8pPr marL="3657600" lvl="7" indent="-228600" algn="l">
              <a:lnSpc>
                <a:spcPct val="90000"/>
              </a:lnSpc>
              <a:spcBef>
                <a:spcPts val="415"/>
              </a:spcBef>
              <a:spcAft>
                <a:spcPts val="0"/>
              </a:spcAft>
              <a:buClr>
                <a:schemeClr val="dk1"/>
              </a:buClr>
              <a:buSzPts val="1325"/>
              <a:buNone/>
              <a:defRPr sz="1325" b="1"/>
            </a:lvl8pPr>
            <a:lvl9pPr marL="4114800" lvl="8" indent="-228600" algn="l">
              <a:lnSpc>
                <a:spcPct val="90000"/>
              </a:lnSpc>
              <a:spcBef>
                <a:spcPts val="415"/>
              </a:spcBef>
              <a:spcAft>
                <a:spcPts val="0"/>
              </a:spcAft>
              <a:buClr>
                <a:schemeClr val="dk1"/>
              </a:buClr>
              <a:buSzPts val="1325"/>
              <a:buNone/>
              <a:defRPr sz="1325" b="1"/>
            </a:lvl9pPr>
          </a:lstStyle>
          <a:p>
            <a:endParaRPr/>
          </a:p>
        </p:txBody>
      </p:sp>
      <p:sp>
        <p:nvSpPr>
          <p:cNvPr id="44" name="Google Shape;44;p6"/>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825"/>
              </a:spcBef>
              <a:spcAft>
                <a:spcPts val="0"/>
              </a:spcAft>
              <a:buClr>
                <a:schemeClr val="dk1"/>
              </a:buClr>
              <a:buSzPts val="1985"/>
              <a:buNone/>
              <a:defRPr sz="1985" b="1"/>
            </a:lvl1pPr>
            <a:lvl2pPr marL="914400" lvl="1" indent="-228600" algn="l">
              <a:lnSpc>
                <a:spcPct val="90000"/>
              </a:lnSpc>
              <a:spcBef>
                <a:spcPts val="415"/>
              </a:spcBef>
              <a:spcAft>
                <a:spcPts val="0"/>
              </a:spcAft>
              <a:buClr>
                <a:schemeClr val="dk1"/>
              </a:buClr>
              <a:buSzPts val="1655"/>
              <a:buNone/>
              <a:defRPr sz="1654" b="1"/>
            </a:lvl2pPr>
            <a:lvl3pPr marL="1371600" lvl="2" indent="-228600" algn="l">
              <a:lnSpc>
                <a:spcPct val="90000"/>
              </a:lnSpc>
              <a:spcBef>
                <a:spcPts val="415"/>
              </a:spcBef>
              <a:spcAft>
                <a:spcPts val="0"/>
              </a:spcAft>
              <a:buClr>
                <a:schemeClr val="dk1"/>
              </a:buClr>
              <a:buSzPts val="1490"/>
              <a:buNone/>
              <a:defRPr sz="1490" b="1"/>
            </a:lvl3pPr>
            <a:lvl4pPr marL="1828800" lvl="3" indent="-228600" algn="l">
              <a:lnSpc>
                <a:spcPct val="90000"/>
              </a:lnSpc>
              <a:spcBef>
                <a:spcPts val="415"/>
              </a:spcBef>
              <a:spcAft>
                <a:spcPts val="0"/>
              </a:spcAft>
              <a:buClr>
                <a:schemeClr val="dk1"/>
              </a:buClr>
              <a:buSzPts val="1325"/>
              <a:buNone/>
              <a:defRPr sz="1325" b="1"/>
            </a:lvl4pPr>
            <a:lvl5pPr marL="2286000" lvl="4" indent="-228600" algn="l">
              <a:lnSpc>
                <a:spcPct val="90000"/>
              </a:lnSpc>
              <a:spcBef>
                <a:spcPts val="415"/>
              </a:spcBef>
              <a:spcAft>
                <a:spcPts val="0"/>
              </a:spcAft>
              <a:buClr>
                <a:schemeClr val="dk1"/>
              </a:buClr>
              <a:buSzPts val="1325"/>
              <a:buNone/>
              <a:defRPr sz="1325" b="1"/>
            </a:lvl5pPr>
            <a:lvl6pPr marL="2743200" lvl="5" indent="-228600" algn="l">
              <a:lnSpc>
                <a:spcPct val="90000"/>
              </a:lnSpc>
              <a:spcBef>
                <a:spcPts val="415"/>
              </a:spcBef>
              <a:spcAft>
                <a:spcPts val="0"/>
              </a:spcAft>
              <a:buClr>
                <a:schemeClr val="dk1"/>
              </a:buClr>
              <a:buSzPts val="1325"/>
              <a:buNone/>
              <a:defRPr sz="1325" b="1"/>
            </a:lvl6pPr>
            <a:lvl7pPr marL="3200400" lvl="6" indent="-228600" algn="l">
              <a:lnSpc>
                <a:spcPct val="90000"/>
              </a:lnSpc>
              <a:spcBef>
                <a:spcPts val="415"/>
              </a:spcBef>
              <a:spcAft>
                <a:spcPts val="0"/>
              </a:spcAft>
              <a:buClr>
                <a:schemeClr val="dk1"/>
              </a:buClr>
              <a:buSzPts val="1325"/>
              <a:buNone/>
              <a:defRPr sz="1325" b="1"/>
            </a:lvl7pPr>
            <a:lvl8pPr marL="3657600" lvl="7" indent="-228600" algn="l">
              <a:lnSpc>
                <a:spcPct val="90000"/>
              </a:lnSpc>
              <a:spcBef>
                <a:spcPts val="415"/>
              </a:spcBef>
              <a:spcAft>
                <a:spcPts val="0"/>
              </a:spcAft>
              <a:buClr>
                <a:schemeClr val="dk1"/>
              </a:buClr>
              <a:buSzPts val="1325"/>
              <a:buNone/>
              <a:defRPr sz="1325" b="1"/>
            </a:lvl8pPr>
            <a:lvl9pPr marL="4114800" lvl="8" indent="-228600" algn="l">
              <a:lnSpc>
                <a:spcPct val="90000"/>
              </a:lnSpc>
              <a:spcBef>
                <a:spcPts val="415"/>
              </a:spcBef>
              <a:spcAft>
                <a:spcPts val="0"/>
              </a:spcAft>
              <a:buClr>
                <a:schemeClr val="dk1"/>
              </a:buClr>
              <a:buSzPts val="1325"/>
              <a:buNone/>
              <a:defRPr sz="1325" b="1"/>
            </a:lvl9pPr>
          </a:lstStyle>
          <a:p>
            <a:endParaRPr/>
          </a:p>
        </p:txBody>
      </p:sp>
      <p:sp>
        <p:nvSpPr>
          <p:cNvPr id="46" name="Google Shape;46;p6"/>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48" name="Google Shape;48;p6"/>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49" name="Google Shape;49;p6"/>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519113" y="569913"/>
            <a:ext cx="6521450"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53" name="Google Shape;53;p7"/>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54" name="Google Shape;54;p7"/>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57" name="Google Shape;57;p8"/>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58" name="Google Shape;58;p8"/>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645"/>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Autofit/>
          </a:bodyPr>
          <a:lstStyle>
            <a:lvl1pPr marL="457200" lvl="0" indent="-396557" algn="l">
              <a:lnSpc>
                <a:spcPct val="90000"/>
              </a:lnSpc>
              <a:spcBef>
                <a:spcPts val="825"/>
              </a:spcBef>
              <a:spcAft>
                <a:spcPts val="0"/>
              </a:spcAft>
              <a:buClr>
                <a:schemeClr val="dk1"/>
              </a:buClr>
              <a:buSzPts val="2645"/>
              <a:buChar char="•"/>
              <a:defRPr sz="2645"/>
            </a:lvl1pPr>
            <a:lvl2pPr marL="914400" lvl="1" indent="-375602" algn="l">
              <a:lnSpc>
                <a:spcPct val="90000"/>
              </a:lnSpc>
              <a:spcBef>
                <a:spcPts val="415"/>
              </a:spcBef>
              <a:spcAft>
                <a:spcPts val="0"/>
              </a:spcAft>
              <a:buClr>
                <a:schemeClr val="dk1"/>
              </a:buClr>
              <a:buSzPts val="2315"/>
              <a:buChar char="•"/>
              <a:defRPr sz="2315"/>
            </a:lvl2pPr>
            <a:lvl3pPr marL="1371600" lvl="2" indent="-354647" algn="l">
              <a:lnSpc>
                <a:spcPct val="90000"/>
              </a:lnSpc>
              <a:spcBef>
                <a:spcPts val="415"/>
              </a:spcBef>
              <a:spcAft>
                <a:spcPts val="0"/>
              </a:spcAft>
              <a:buClr>
                <a:schemeClr val="dk1"/>
              </a:buClr>
              <a:buSzPts val="1985"/>
              <a:buChar char="•"/>
              <a:defRPr sz="1985"/>
            </a:lvl3pPr>
            <a:lvl4pPr marL="1828800" lvl="3" indent="-333692" algn="l">
              <a:lnSpc>
                <a:spcPct val="90000"/>
              </a:lnSpc>
              <a:spcBef>
                <a:spcPts val="415"/>
              </a:spcBef>
              <a:spcAft>
                <a:spcPts val="0"/>
              </a:spcAft>
              <a:buClr>
                <a:schemeClr val="dk1"/>
              </a:buClr>
              <a:buSzPts val="1655"/>
              <a:buChar char="•"/>
              <a:defRPr sz="1654"/>
            </a:lvl4pPr>
            <a:lvl5pPr marL="2286000" lvl="4" indent="-333692" algn="l">
              <a:lnSpc>
                <a:spcPct val="90000"/>
              </a:lnSpc>
              <a:spcBef>
                <a:spcPts val="415"/>
              </a:spcBef>
              <a:spcAft>
                <a:spcPts val="0"/>
              </a:spcAft>
              <a:buClr>
                <a:schemeClr val="dk1"/>
              </a:buClr>
              <a:buSzPts val="1655"/>
              <a:buChar char="•"/>
              <a:defRPr sz="1654"/>
            </a:lvl5pPr>
            <a:lvl6pPr marL="2743200" lvl="5" indent="-333692" algn="l">
              <a:lnSpc>
                <a:spcPct val="90000"/>
              </a:lnSpc>
              <a:spcBef>
                <a:spcPts val="415"/>
              </a:spcBef>
              <a:spcAft>
                <a:spcPts val="0"/>
              </a:spcAft>
              <a:buClr>
                <a:schemeClr val="dk1"/>
              </a:buClr>
              <a:buSzPts val="1655"/>
              <a:buChar char="•"/>
              <a:defRPr sz="1654"/>
            </a:lvl6pPr>
            <a:lvl7pPr marL="3200400" lvl="6" indent="-333692" algn="l">
              <a:lnSpc>
                <a:spcPct val="90000"/>
              </a:lnSpc>
              <a:spcBef>
                <a:spcPts val="415"/>
              </a:spcBef>
              <a:spcAft>
                <a:spcPts val="0"/>
              </a:spcAft>
              <a:buClr>
                <a:schemeClr val="dk1"/>
              </a:buClr>
              <a:buSzPts val="1655"/>
              <a:buChar char="•"/>
              <a:defRPr sz="1654"/>
            </a:lvl7pPr>
            <a:lvl8pPr marL="3657600" lvl="7" indent="-333692" algn="l">
              <a:lnSpc>
                <a:spcPct val="90000"/>
              </a:lnSpc>
              <a:spcBef>
                <a:spcPts val="415"/>
              </a:spcBef>
              <a:spcAft>
                <a:spcPts val="0"/>
              </a:spcAft>
              <a:buClr>
                <a:schemeClr val="dk1"/>
              </a:buClr>
              <a:buSzPts val="1655"/>
              <a:buChar char="•"/>
              <a:defRPr sz="1654"/>
            </a:lvl8pPr>
            <a:lvl9pPr marL="4114800" lvl="8" indent="-333692" algn="l">
              <a:lnSpc>
                <a:spcPct val="90000"/>
              </a:lnSpc>
              <a:spcBef>
                <a:spcPts val="415"/>
              </a:spcBef>
              <a:spcAft>
                <a:spcPts val="0"/>
              </a:spcAft>
              <a:buClr>
                <a:schemeClr val="dk1"/>
              </a:buClr>
              <a:buSzPts val="1655"/>
              <a:buChar char="•"/>
              <a:defRPr sz="1654"/>
            </a:lvl9pPr>
          </a:lstStyle>
          <a:p>
            <a:endParaRPr/>
          </a:p>
        </p:txBody>
      </p:sp>
      <p:sp>
        <p:nvSpPr>
          <p:cNvPr id="62" name="Google Shape;62;p9"/>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5"/>
              </a:spcBef>
              <a:spcAft>
                <a:spcPts val="0"/>
              </a:spcAft>
              <a:buClr>
                <a:schemeClr val="dk1"/>
              </a:buClr>
              <a:buSzPts val="1325"/>
              <a:buNone/>
              <a:defRPr sz="1325"/>
            </a:lvl1pPr>
            <a:lvl2pPr marL="914400" lvl="1" indent="-228600" algn="l">
              <a:lnSpc>
                <a:spcPct val="90000"/>
              </a:lnSpc>
              <a:spcBef>
                <a:spcPts val="415"/>
              </a:spcBef>
              <a:spcAft>
                <a:spcPts val="0"/>
              </a:spcAft>
              <a:buClr>
                <a:schemeClr val="dk1"/>
              </a:buClr>
              <a:buSzPts val="1155"/>
              <a:buNone/>
              <a:defRPr sz="1155"/>
            </a:lvl2pPr>
            <a:lvl3pPr marL="1371600" lvl="2" indent="-228600" algn="l">
              <a:lnSpc>
                <a:spcPct val="90000"/>
              </a:lnSpc>
              <a:spcBef>
                <a:spcPts val="415"/>
              </a:spcBef>
              <a:spcAft>
                <a:spcPts val="0"/>
              </a:spcAft>
              <a:buClr>
                <a:schemeClr val="dk1"/>
              </a:buClr>
              <a:buSzPts val="990"/>
              <a:buNone/>
              <a:defRPr sz="989"/>
            </a:lvl3pPr>
            <a:lvl4pPr marL="1828800" lvl="3" indent="-228600" algn="l">
              <a:lnSpc>
                <a:spcPct val="90000"/>
              </a:lnSpc>
              <a:spcBef>
                <a:spcPts val="415"/>
              </a:spcBef>
              <a:spcAft>
                <a:spcPts val="0"/>
              </a:spcAft>
              <a:buClr>
                <a:schemeClr val="dk1"/>
              </a:buClr>
              <a:buSzPts val="825"/>
              <a:buNone/>
              <a:defRPr sz="825"/>
            </a:lvl4pPr>
            <a:lvl5pPr marL="2286000" lvl="4" indent="-228600" algn="l">
              <a:lnSpc>
                <a:spcPct val="90000"/>
              </a:lnSpc>
              <a:spcBef>
                <a:spcPts val="415"/>
              </a:spcBef>
              <a:spcAft>
                <a:spcPts val="0"/>
              </a:spcAft>
              <a:buClr>
                <a:schemeClr val="dk1"/>
              </a:buClr>
              <a:buSzPts val="825"/>
              <a:buNone/>
              <a:defRPr sz="825"/>
            </a:lvl5pPr>
            <a:lvl6pPr marL="2743200" lvl="5" indent="-228600" algn="l">
              <a:lnSpc>
                <a:spcPct val="90000"/>
              </a:lnSpc>
              <a:spcBef>
                <a:spcPts val="415"/>
              </a:spcBef>
              <a:spcAft>
                <a:spcPts val="0"/>
              </a:spcAft>
              <a:buClr>
                <a:schemeClr val="dk1"/>
              </a:buClr>
              <a:buSzPts val="825"/>
              <a:buNone/>
              <a:defRPr sz="825"/>
            </a:lvl6pPr>
            <a:lvl7pPr marL="3200400" lvl="6" indent="-228600" algn="l">
              <a:lnSpc>
                <a:spcPct val="90000"/>
              </a:lnSpc>
              <a:spcBef>
                <a:spcPts val="415"/>
              </a:spcBef>
              <a:spcAft>
                <a:spcPts val="0"/>
              </a:spcAft>
              <a:buClr>
                <a:schemeClr val="dk1"/>
              </a:buClr>
              <a:buSzPts val="825"/>
              <a:buNone/>
              <a:defRPr sz="825"/>
            </a:lvl7pPr>
            <a:lvl8pPr marL="3657600" lvl="7" indent="-228600" algn="l">
              <a:lnSpc>
                <a:spcPct val="90000"/>
              </a:lnSpc>
              <a:spcBef>
                <a:spcPts val="415"/>
              </a:spcBef>
              <a:spcAft>
                <a:spcPts val="0"/>
              </a:spcAft>
              <a:buClr>
                <a:schemeClr val="dk1"/>
              </a:buClr>
              <a:buSzPts val="825"/>
              <a:buNone/>
              <a:defRPr sz="825"/>
            </a:lvl8pPr>
            <a:lvl9pPr marL="4114800" lvl="8" indent="-228600" algn="l">
              <a:lnSpc>
                <a:spcPct val="90000"/>
              </a:lnSpc>
              <a:spcBef>
                <a:spcPts val="415"/>
              </a:spcBef>
              <a:spcAft>
                <a:spcPts val="0"/>
              </a:spcAft>
              <a:buClr>
                <a:schemeClr val="dk1"/>
              </a:buClr>
              <a:buSzPts val="825"/>
              <a:buNone/>
              <a:defRPr sz="825"/>
            </a:lvl9pPr>
          </a:lstStyle>
          <a:p>
            <a:endParaRPr/>
          </a:p>
        </p:txBody>
      </p:sp>
      <p:sp>
        <p:nvSpPr>
          <p:cNvPr id="63" name="Google Shape;63;p9"/>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64" name="Google Shape;64;p9"/>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65" name="Google Shape;65;p9"/>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645"/>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0"/>
          <p:cNvSpPr>
            <a:spLocks noGrp="1"/>
          </p:cNvSpPr>
          <p:nvPr>
            <p:ph type="pic" idx="2"/>
          </p:nvPr>
        </p:nvSpPr>
        <p:spPr>
          <a:xfrm>
            <a:off x="3213847" y="1539425"/>
            <a:ext cx="3827085" cy="7598117"/>
          </a:xfrm>
          <a:prstGeom prst="rect">
            <a:avLst/>
          </a:prstGeom>
          <a:noFill/>
          <a:ln>
            <a:noFill/>
          </a:ln>
        </p:spPr>
      </p:sp>
      <p:sp>
        <p:nvSpPr>
          <p:cNvPr id="69" name="Google Shape;69;p10"/>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5"/>
              </a:spcBef>
              <a:spcAft>
                <a:spcPts val="0"/>
              </a:spcAft>
              <a:buClr>
                <a:schemeClr val="dk1"/>
              </a:buClr>
              <a:buSzPts val="1325"/>
              <a:buNone/>
              <a:defRPr sz="1325"/>
            </a:lvl1pPr>
            <a:lvl2pPr marL="914400" lvl="1" indent="-228600" algn="l">
              <a:lnSpc>
                <a:spcPct val="90000"/>
              </a:lnSpc>
              <a:spcBef>
                <a:spcPts val="415"/>
              </a:spcBef>
              <a:spcAft>
                <a:spcPts val="0"/>
              </a:spcAft>
              <a:buClr>
                <a:schemeClr val="dk1"/>
              </a:buClr>
              <a:buSzPts val="1155"/>
              <a:buNone/>
              <a:defRPr sz="1155"/>
            </a:lvl2pPr>
            <a:lvl3pPr marL="1371600" lvl="2" indent="-228600" algn="l">
              <a:lnSpc>
                <a:spcPct val="90000"/>
              </a:lnSpc>
              <a:spcBef>
                <a:spcPts val="415"/>
              </a:spcBef>
              <a:spcAft>
                <a:spcPts val="0"/>
              </a:spcAft>
              <a:buClr>
                <a:schemeClr val="dk1"/>
              </a:buClr>
              <a:buSzPts val="990"/>
              <a:buNone/>
              <a:defRPr sz="989"/>
            </a:lvl3pPr>
            <a:lvl4pPr marL="1828800" lvl="3" indent="-228600" algn="l">
              <a:lnSpc>
                <a:spcPct val="90000"/>
              </a:lnSpc>
              <a:spcBef>
                <a:spcPts val="415"/>
              </a:spcBef>
              <a:spcAft>
                <a:spcPts val="0"/>
              </a:spcAft>
              <a:buClr>
                <a:schemeClr val="dk1"/>
              </a:buClr>
              <a:buSzPts val="825"/>
              <a:buNone/>
              <a:defRPr sz="825"/>
            </a:lvl4pPr>
            <a:lvl5pPr marL="2286000" lvl="4" indent="-228600" algn="l">
              <a:lnSpc>
                <a:spcPct val="90000"/>
              </a:lnSpc>
              <a:spcBef>
                <a:spcPts val="415"/>
              </a:spcBef>
              <a:spcAft>
                <a:spcPts val="0"/>
              </a:spcAft>
              <a:buClr>
                <a:schemeClr val="dk1"/>
              </a:buClr>
              <a:buSzPts val="825"/>
              <a:buNone/>
              <a:defRPr sz="825"/>
            </a:lvl5pPr>
            <a:lvl6pPr marL="2743200" lvl="5" indent="-228600" algn="l">
              <a:lnSpc>
                <a:spcPct val="90000"/>
              </a:lnSpc>
              <a:spcBef>
                <a:spcPts val="415"/>
              </a:spcBef>
              <a:spcAft>
                <a:spcPts val="0"/>
              </a:spcAft>
              <a:buClr>
                <a:schemeClr val="dk1"/>
              </a:buClr>
              <a:buSzPts val="825"/>
              <a:buNone/>
              <a:defRPr sz="825"/>
            </a:lvl6pPr>
            <a:lvl7pPr marL="3200400" lvl="6" indent="-228600" algn="l">
              <a:lnSpc>
                <a:spcPct val="90000"/>
              </a:lnSpc>
              <a:spcBef>
                <a:spcPts val="415"/>
              </a:spcBef>
              <a:spcAft>
                <a:spcPts val="0"/>
              </a:spcAft>
              <a:buClr>
                <a:schemeClr val="dk1"/>
              </a:buClr>
              <a:buSzPts val="825"/>
              <a:buNone/>
              <a:defRPr sz="825"/>
            </a:lvl7pPr>
            <a:lvl8pPr marL="3657600" lvl="7" indent="-228600" algn="l">
              <a:lnSpc>
                <a:spcPct val="90000"/>
              </a:lnSpc>
              <a:spcBef>
                <a:spcPts val="415"/>
              </a:spcBef>
              <a:spcAft>
                <a:spcPts val="0"/>
              </a:spcAft>
              <a:buClr>
                <a:schemeClr val="dk1"/>
              </a:buClr>
              <a:buSzPts val="825"/>
              <a:buNone/>
              <a:defRPr sz="825"/>
            </a:lvl8pPr>
            <a:lvl9pPr marL="4114800" lvl="8" indent="-228600" algn="l">
              <a:lnSpc>
                <a:spcPct val="90000"/>
              </a:lnSpc>
              <a:spcBef>
                <a:spcPts val="415"/>
              </a:spcBef>
              <a:spcAft>
                <a:spcPts val="0"/>
              </a:spcAft>
              <a:buClr>
                <a:schemeClr val="dk1"/>
              </a:buClr>
              <a:buSzPts val="825"/>
              <a:buNone/>
              <a:defRPr sz="825"/>
            </a:lvl9pPr>
          </a:lstStyle>
          <a:p>
            <a:endParaRPr/>
          </a:p>
        </p:txBody>
      </p:sp>
      <p:sp>
        <p:nvSpPr>
          <p:cNvPr id="70" name="Google Shape;70;p10"/>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71" name="Google Shape;71;p10"/>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72" name="Google Shape;72;p10"/>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Google Shape;11;p1"/>
          <p:cNvSpPr txBox="1">
            <a:spLocks noGrp="1"/>
          </p:cNvSpPr>
          <p:nvPr>
            <p:ph type="title"/>
          </p:nvPr>
        </p:nvSpPr>
        <p:spPr>
          <a:xfrm>
            <a:off x="519113" y="569913"/>
            <a:ext cx="6521450" cy="206533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body" idx="1"/>
          </p:nvPr>
        </p:nvSpPr>
        <p:spPr>
          <a:xfrm>
            <a:off x="519113" y="2846388"/>
            <a:ext cx="6521450" cy="6783387"/>
          </a:xfrm>
          <a:prstGeom prst="rect">
            <a:avLst/>
          </a:prstGeom>
          <a:noFill/>
          <a:ln>
            <a:noFill/>
          </a:ln>
        </p:spPr>
        <p:txBody>
          <a:bodyPr spcFirstLastPara="1" wrap="square" lIns="91425" tIns="45700" rIns="91425" bIns="45700" anchor="t" anchorCtr="0">
            <a:noAutofit/>
          </a:bodyPr>
          <a:lstStyle>
            <a:lvl1pPr marL="457200" marR="0" lvl="0" indent="-374650" algn="l" rtl="0">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15"/>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1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1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1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214" algn="l" rtl="0">
              <a:lnSpc>
                <a:spcPct val="90000"/>
              </a:lnSpc>
              <a:spcBef>
                <a:spcPts val="415"/>
              </a:spcBef>
              <a:spcAft>
                <a:spcPts val="0"/>
              </a:spcAft>
              <a:buClr>
                <a:schemeClr val="dk1"/>
              </a:buClr>
              <a:buSzPts val="1490"/>
              <a:buFont typeface="Arial"/>
              <a:buChar char="•"/>
              <a:defRPr sz="1490" b="0" i="0" u="none" strike="noStrike" cap="none">
                <a:solidFill>
                  <a:schemeClr val="dk1"/>
                </a:solidFill>
                <a:latin typeface="Calibri"/>
                <a:ea typeface="Calibri"/>
                <a:cs typeface="Calibri"/>
                <a:sym typeface="Calibri"/>
              </a:defRPr>
            </a:lvl6pPr>
            <a:lvl7pPr marL="3200400" marR="0" lvl="6" indent="-323214" algn="l" rtl="0">
              <a:lnSpc>
                <a:spcPct val="90000"/>
              </a:lnSpc>
              <a:spcBef>
                <a:spcPts val="415"/>
              </a:spcBef>
              <a:spcAft>
                <a:spcPts val="0"/>
              </a:spcAft>
              <a:buClr>
                <a:schemeClr val="dk1"/>
              </a:buClr>
              <a:buSzPts val="1490"/>
              <a:buFont typeface="Arial"/>
              <a:buChar char="•"/>
              <a:defRPr sz="1490" b="0" i="0" u="none" strike="noStrike" cap="none">
                <a:solidFill>
                  <a:schemeClr val="dk1"/>
                </a:solidFill>
                <a:latin typeface="Calibri"/>
                <a:ea typeface="Calibri"/>
                <a:cs typeface="Calibri"/>
                <a:sym typeface="Calibri"/>
              </a:defRPr>
            </a:lvl7pPr>
            <a:lvl8pPr marL="3657600" marR="0" lvl="7" indent="-323215" algn="l" rtl="0">
              <a:lnSpc>
                <a:spcPct val="90000"/>
              </a:lnSpc>
              <a:spcBef>
                <a:spcPts val="415"/>
              </a:spcBef>
              <a:spcAft>
                <a:spcPts val="0"/>
              </a:spcAft>
              <a:buClr>
                <a:schemeClr val="dk1"/>
              </a:buClr>
              <a:buSzPts val="1490"/>
              <a:buFont typeface="Arial"/>
              <a:buChar char="•"/>
              <a:defRPr sz="1490" b="0" i="0" u="none" strike="noStrike" cap="none">
                <a:solidFill>
                  <a:schemeClr val="dk1"/>
                </a:solidFill>
                <a:latin typeface="Calibri"/>
                <a:ea typeface="Calibri"/>
                <a:cs typeface="Calibri"/>
                <a:sym typeface="Calibri"/>
              </a:defRPr>
            </a:lvl8pPr>
            <a:lvl9pPr marL="4114800" marR="0" lvl="8" indent="-323215" algn="l" rtl="0">
              <a:lnSpc>
                <a:spcPct val="90000"/>
              </a:lnSpc>
              <a:spcBef>
                <a:spcPts val="415"/>
              </a:spcBef>
              <a:spcAft>
                <a:spcPts val="0"/>
              </a:spcAft>
              <a:buClr>
                <a:schemeClr val="dk1"/>
              </a:buClr>
              <a:buSzPts val="1490"/>
              <a:buFont typeface="Arial"/>
              <a:buChar char="•"/>
              <a:defRPr sz="149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990"/>
              <a:buFont typeface="Arial"/>
              <a:buNone/>
              <a:defRPr sz="989"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990"/>
              <a:buFont typeface="Arial"/>
              <a:buNone/>
              <a:defRPr sz="989"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douglasaraujojp@gmail.com" TargetMode="External"/><Relationship Id="rId5" Type="http://schemas.openxmlformats.org/officeDocument/2006/relationships/hyperlink" Target="mailto:niellybeatriz@live.com" TargetMode="External"/><Relationship Id="rId4" Type="http://schemas.openxmlformats.org/officeDocument/2006/relationships/hyperlink" Target="mailto:marinasilvestre2@hotmail.com" TargetMode="External"/><Relationship Id="rId9" Type="http://schemas.openxmlformats.org/officeDocument/2006/relationships/hyperlink" Target="https://www.natal.rn.gov.br/news/post2/383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pic>
        <p:nvPicPr>
          <p:cNvPr id="96" name="Google Shape;96;p14"/>
          <p:cNvPicPr preferRelativeResize="0">
            <a:picLocks noGrp="1"/>
          </p:cNvPicPr>
          <p:nvPr>
            <p:ph type="body" idx="1"/>
          </p:nvPr>
        </p:nvPicPr>
        <p:blipFill rotWithShape="1">
          <a:blip r:embed="rId3">
            <a:alphaModFix/>
          </a:blip>
          <a:srcRect/>
          <a:stretch/>
        </p:blipFill>
        <p:spPr>
          <a:xfrm>
            <a:off x="-12065" y="3810"/>
            <a:ext cx="7571740" cy="10697210"/>
          </a:xfrm>
          <a:prstGeom prst="rect">
            <a:avLst/>
          </a:prstGeom>
          <a:noFill/>
          <a:ln>
            <a:noFill/>
          </a:ln>
        </p:spPr>
      </p:pic>
      <p:sp>
        <p:nvSpPr>
          <p:cNvPr id="97" name="Google Shape;97;p14"/>
          <p:cNvSpPr txBox="1"/>
          <p:nvPr/>
        </p:nvSpPr>
        <p:spPr>
          <a:xfrm>
            <a:off x="524500" y="1409066"/>
            <a:ext cx="6663300" cy="52318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imes"/>
              <a:buNone/>
            </a:pPr>
            <a:r>
              <a:rPr lang="pt-BR" b="1" dirty="0" smtClean="0">
                <a:solidFill>
                  <a:schemeClr val="dk1"/>
                </a:solidFill>
                <a:latin typeface="+mj-lt"/>
                <a:ea typeface="Times"/>
                <a:cs typeface="Times"/>
                <a:sym typeface="Times"/>
              </a:rPr>
              <a:t>OS DILEMAS DA IMPLEMENTAÇÃO DA PATRULHA MARIA DA PENHA NO MUNICÍPIO DE NATAL/RN</a:t>
            </a:r>
            <a:endParaRPr lang="pt-BR" b="1" i="0" u="none" strike="noStrike" cap="none" dirty="0">
              <a:solidFill>
                <a:schemeClr val="dk1"/>
              </a:solidFill>
              <a:latin typeface="+mj-lt"/>
              <a:ea typeface="Times"/>
              <a:cs typeface="Times"/>
              <a:sym typeface="Times"/>
            </a:endParaRPr>
          </a:p>
        </p:txBody>
      </p:sp>
      <p:sp>
        <p:nvSpPr>
          <p:cNvPr id="98" name="Google Shape;98;p14"/>
          <p:cNvSpPr txBox="1"/>
          <p:nvPr/>
        </p:nvSpPr>
        <p:spPr>
          <a:xfrm>
            <a:off x="524500" y="2081801"/>
            <a:ext cx="67563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pt-BR" sz="1100" dirty="0">
                <a:solidFill>
                  <a:schemeClr val="dk1"/>
                </a:solidFill>
                <a:latin typeface="+mj-lt"/>
                <a:ea typeface="Calibri"/>
                <a:cs typeface="Calibri"/>
                <a:sym typeface="Calibri"/>
              </a:rPr>
              <a:t>Marina Nunes Silvestre</a:t>
            </a:r>
            <a:r>
              <a:rPr lang="pt-BR" sz="1100" b="0" i="0" u="none" strike="noStrike" cap="none" dirty="0">
                <a:solidFill>
                  <a:schemeClr val="dk1"/>
                </a:solidFill>
                <a:latin typeface="+mj-lt"/>
                <a:ea typeface="Calibri"/>
                <a:cs typeface="Calibri"/>
                <a:sym typeface="Calibri"/>
              </a:rPr>
              <a:t>,</a:t>
            </a:r>
            <a:r>
              <a:rPr lang="pt-BR" sz="1100" dirty="0">
                <a:solidFill>
                  <a:schemeClr val="dk1"/>
                </a:solidFill>
                <a:latin typeface="+mj-lt"/>
                <a:ea typeface="Calibri"/>
                <a:cs typeface="Calibri"/>
                <a:sym typeface="Calibri"/>
              </a:rPr>
              <a:t> UNP,</a:t>
            </a:r>
            <a:r>
              <a:rPr lang="pt-BR" sz="1100" b="0" i="0" u="none" strike="noStrike" cap="none" dirty="0">
                <a:solidFill>
                  <a:schemeClr val="dk1"/>
                </a:solidFill>
                <a:latin typeface="+mj-lt"/>
                <a:ea typeface="Calibri"/>
                <a:cs typeface="Calibri"/>
                <a:sym typeface="Calibri"/>
              </a:rPr>
              <a:t> </a:t>
            </a:r>
            <a:r>
              <a:rPr lang="pt-BR" sz="1100" dirty="0" smtClean="0">
                <a:solidFill>
                  <a:schemeClr val="dk1"/>
                </a:solidFill>
                <a:latin typeface="+mj-lt"/>
                <a:ea typeface="Calibri"/>
                <a:cs typeface="Calibri"/>
                <a:sym typeface="Calibri"/>
                <a:hlinkClick r:id="rId4"/>
              </a:rPr>
              <a:t>marinasilvestre2@hotmail.com</a:t>
            </a:r>
            <a:r>
              <a:rPr lang="pt-BR" sz="1100" dirty="0" smtClean="0">
                <a:solidFill>
                  <a:schemeClr val="dk1"/>
                </a:solidFill>
                <a:latin typeface="+mj-lt"/>
                <a:ea typeface="Calibri"/>
                <a:cs typeface="Calibri"/>
                <a:sym typeface="Calibri"/>
              </a:rPr>
              <a:t> </a:t>
            </a:r>
            <a:endParaRPr sz="1100" b="0" i="0" u="none" strike="noStrike" cap="none" dirty="0">
              <a:solidFill>
                <a:schemeClr val="dk1"/>
              </a:solidFill>
              <a:latin typeface="+mj-lt"/>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pt-BR" sz="1100" dirty="0" err="1">
                <a:solidFill>
                  <a:schemeClr val="dk1"/>
                </a:solidFill>
                <a:latin typeface="+mj-lt"/>
                <a:ea typeface="Calibri"/>
                <a:cs typeface="Calibri"/>
                <a:sym typeface="Calibri"/>
              </a:rPr>
              <a:t>Nielly</a:t>
            </a:r>
            <a:r>
              <a:rPr lang="pt-BR" sz="1100" dirty="0">
                <a:solidFill>
                  <a:schemeClr val="dk1"/>
                </a:solidFill>
                <a:latin typeface="+mj-lt"/>
                <a:ea typeface="Calibri"/>
                <a:cs typeface="Calibri"/>
                <a:sym typeface="Calibri"/>
              </a:rPr>
              <a:t> Beatriz Guimarães Oliveira Diniz, UNP, </a:t>
            </a:r>
            <a:r>
              <a:rPr lang="pt-BR" sz="1100" dirty="0" smtClean="0">
                <a:solidFill>
                  <a:schemeClr val="dk1"/>
                </a:solidFill>
                <a:latin typeface="+mj-lt"/>
                <a:ea typeface="Calibri"/>
                <a:cs typeface="Calibri"/>
                <a:sym typeface="Calibri"/>
                <a:hlinkClick r:id="rId5"/>
              </a:rPr>
              <a:t>niellybeatriz@live.com</a:t>
            </a:r>
            <a:r>
              <a:rPr lang="pt-BR" sz="1100" dirty="0" smtClean="0">
                <a:solidFill>
                  <a:schemeClr val="dk1"/>
                </a:solidFill>
                <a:latin typeface="+mj-lt"/>
                <a:ea typeface="Calibri"/>
                <a:cs typeface="Calibri"/>
                <a:sym typeface="Calibri"/>
              </a:rPr>
              <a:t> </a:t>
            </a:r>
            <a:br>
              <a:rPr lang="pt-BR" sz="1100" dirty="0" smtClean="0">
                <a:solidFill>
                  <a:schemeClr val="dk1"/>
                </a:solidFill>
                <a:latin typeface="+mj-lt"/>
                <a:ea typeface="Calibri"/>
                <a:cs typeface="Calibri"/>
                <a:sym typeface="Calibri"/>
              </a:rPr>
            </a:br>
            <a:r>
              <a:rPr lang="pt-BR" sz="1100" dirty="0" smtClean="0">
                <a:solidFill>
                  <a:schemeClr val="dk1"/>
                </a:solidFill>
                <a:latin typeface="+mj-lt"/>
                <a:ea typeface="Calibri"/>
                <a:cs typeface="Calibri"/>
                <a:sym typeface="Calibri"/>
              </a:rPr>
              <a:t>Douglas da Silva Araújo, UNP, </a:t>
            </a:r>
            <a:r>
              <a:rPr lang="pt-BR" sz="1100" dirty="0" smtClean="0">
                <a:solidFill>
                  <a:schemeClr val="dk1"/>
                </a:solidFill>
                <a:latin typeface="+mj-lt"/>
                <a:ea typeface="Calibri"/>
                <a:cs typeface="Calibri"/>
                <a:sym typeface="Calibri"/>
                <a:hlinkClick r:id="rId6"/>
              </a:rPr>
              <a:t>douglasaraujojp@gmail.com</a:t>
            </a:r>
            <a:r>
              <a:rPr lang="pt-BR" sz="1100" dirty="0" smtClean="0">
                <a:solidFill>
                  <a:schemeClr val="dk1"/>
                </a:solidFill>
                <a:latin typeface="+mj-lt"/>
                <a:ea typeface="Calibri"/>
                <a:cs typeface="Calibri"/>
                <a:sym typeface="Calibri"/>
              </a:rPr>
              <a:t>   </a:t>
            </a:r>
            <a:endParaRPr sz="1100" dirty="0">
              <a:solidFill>
                <a:schemeClr val="dk1"/>
              </a:solidFill>
              <a:latin typeface="+mj-lt"/>
              <a:ea typeface="Calibri"/>
              <a:cs typeface="Calibri"/>
              <a:sym typeface="Calibri"/>
            </a:endParaRPr>
          </a:p>
          <a:p>
            <a:pPr marL="0" marR="0" lvl="0" indent="0" algn="ctr" rtl="0">
              <a:lnSpc>
                <a:spcPct val="100000"/>
              </a:lnSpc>
              <a:spcBef>
                <a:spcPts val="0"/>
              </a:spcBef>
              <a:spcAft>
                <a:spcPts val="0"/>
              </a:spcAft>
              <a:buClr>
                <a:schemeClr val="lt1"/>
              </a:buClr>
              <a:buSzPts val="1400"/>
              <a:buFont typeface="Arial"/>
              <a:buNone/>
            </a:pPr>
            <a:endParaRPr sz="1100" b="0" i="0" u="none" strike="noStrike" cap="none" dirty="0">
              <a:solidFill>
                <a:schemeClr val="dk1"/>
              </a:solidFill>
              <a:latin typeface="+mj-lt"/>
              <a:ea typeface="Calibri"/>
              <a:cs typeface="Calibri"/>
              <a:sym typeface="Calibri"/>
            </a:endParaRPr>
          </a:p>
        </p:txBody>
      </p:sp>
      <p:sp>
        <p:nvSpPr>
          <p:cNvPr id="99" name="Google Shape;99;p14"/>
          <p:cNvSpPr txBox="1"/>
          <p:nvPr/>
        </p:nvSpPr>
        <p:spPr>
          <a:xfrm>
            <a:off x="4189413" y="4256088"/>
            <a:ext cx="2649538"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Calibri"/>
              <a:buNone/>
            </a:pPr>
            <a:r>
              <a:rPr lang="pt-BR" sz="1100" b="0" i="0" u="none" strike="noStrike" cap="none">
                <a:solidFill>
                  <a:schemeClr val="lt1"/>
                </a:solidFill>
                <a:latin typeface="+mj-lt"/>
                <a:ea typeface="Calibri"/>
                <a:cs typeface="Calibri"/>
                <a:sym typeface="Calibri"/>
              </a:rPr>
              <a:t>Imagem (caso seja oportuno)</a:t>
            </a:r>
            <a:endParaRPr sz="1100" b="0" i="0" u="none" strike="noStrike" cap="none">
              <a:solidFill>
                <a:schemeClr val="lt1"/>
              </a:solidFill>
              <a:latin typeface="+mj-lt"/>
              <a:ea typeface="Calibri"/>
              <a:cs typeface="Calibri"/>
              <a:sym typeface="Calibri"/>
            </a:endParaRPr>
          </a:p>
        </p:txBody>
      </p:sp>
      <p:sp>
        <p:nvSpPr>
          <p:cNvPr id="100" name="Google Shape;100;p14"/>
          <p:cNvSpPr txBox="1"/>
          <p:nvPr/>
        </p:nvSpPr>
        <p:spPr>
          <a:xfrm>
            <a:off x="625475" y="7539038"/>
            <a:ext cx="2647950"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Calibri"/>
              <a:buNone/>
            </a:pPr>
            <a:r>
              <a:rPr lang="pt-BR" sz="1100" b="0" i="0" u="none" strike="noStrike" cap="none">
                <a:solidFill>
                  <a:schemeClr val="lt1"/>
                </a:solidFill>
                <a:latin typeface="+mj-lt"/>
                <a:ea typeface="Calibri"/>
                <a:cs typeface="Calibri"/>
                <a:sym typeface="Calibri"/>
              </a:rPr>
              <a:t>Imagem (caso seja oportuno)</a:t>
            </a:r>
            <a:endParaRPr sz="1100" b="0" i="0" u="none" strike="noStrike" cap="none">
              <a:solidFill>
                <a:schemeClr val="lt1"/>
              </a:solidFill>
              <a:latin typeface="+mj-lt"/>
              <a:ea typeface="Calibri"/>
              <a:cs typeface="Calibri"/>
              <a:sym typeface="Calibri"/>
            </a:endParaRPr>
          </a:p>
        </p:txBody>
      </p:sp>
      <p:sp>
        <p:nvSpPr>
          <p:cNvPr id="101" name="Google Shape;101;p14"/>
          <p:cNvSpPr txBox="1"/>
          <p:nvPr/>
        </p:nvSpPr>
        <p:spPr>
          <a:xfrm>
            <a:off x="256410" y="2851202"/>
            <a:ext cx="7053600" cy="12772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pt-BR" sz="1100" b="1" i="0" u="none" strike="noStrike" cap="none" dirty="0">
                <a:solidFill>
                  <a:schemeClr val="dk1"/>
                </a:solidFill>
                <a:latin typeface="+mj-lt"/>
                <a:ea typeface="Calibri"/>
                <a:cs typeface="Calibri"/>
                <a:sym typeface="Calibri"/>
              </a:rPr>
              <a:t>INTRODUÇÃO</a:t>
            </a:r>
            <a:endParaRPr sz="1100" b="1" i="0" u="none" strike="noStrike" cap="none"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chemeClr val="dk1"/>
              </a:buClr>
              <a:buSzPts val="1800"/>
              <a:buFont typeface="Calibri"/>
              <a:buNone/>
            </a:pPr>
            <a:r>
              <a:rPr lang="pt-BR" sz="1100" dirty="0">
                <a:solidFill>
                  <a:schemeClr val="dk1"/>
                </a:solidFill>
                <a:latin typeface="+mj-lt"/>
                <a:ea typeface="Calibri"/>
                <a:cs typeface="Calibri"/>
                <a:sym typeface="Calibri"/>
              </a:rPr>
              <a:t>A violência doméstica e familiar contra a mulher continua sendo um dos principais desafios da segurança pública no Brasil. O </a:t>
            </a:r>
            <a:r>
              <a:rPr lang="pt-BR" sz="1100" dirty="0" smtClean="0">
                <a:solidFill>
                  <a:schemeClr val="dk1"/>
                </a:solidFill>
                <a:latin typeface="+mj-lt"/>
                <a:ea typeface="Calibri"/>
                <a:cs typeface="Calibri"/>
                <a:sym typeface="Calibri"/>
              </a:rPr>
              <a:t>Município </a:t>
            </a:r>
            <a:r>
              <a:rPr lang="pt-BR" sz="1100" dirty="0">
                <a:solidFill>
                  <a:schemeClr val="dk1"/>
                </a:solidFill>
                <a:latin typeface="+mj-lt"/>
                <a:ea typeface="Calibri"/>
                <a:cs typeface="Calibri"/>
                <a:sym typeface="Calibri"/>
              </a:rPr>
              <a:t>de </a:t>
            </a:r>
            <a:r>
              <a:rPr lang="pt-BR" sz="1100" dirty="0" smtClean="0">
                <a:solidFill>
                  <a:schemeClr val="dk1"/>
                </a:solidFill>
                <a:latin typeface="+mj-lt"/>
                <a:ea typeface="Calibri"/>
                <a:cs typeface="Calibri"/>
                <a:sym typeface="Calibri"/>
              </a:rPr>
              <a:t>Natal/RN criou </a:t>
            </a:r>
            <a:r>
              <a:rPr lang="pt-BR" sz="1100" dirty="0">
                <a:solidFill>
                  <a:schemeClr val="dk1"/>
                </a:solidFill>
                <a:latin typeface="+mj-lt"/>
                <a:ea typeface="Calibri"/>
                <a:cs typeface="Calibri"/>
                <a:sym typeface="Calibri"/>
              </a:rPr>
              <a:t>em janeiro de 2020, a Patrulha Maria da Penha, uma política pública voltada para a proteção de mulheres </a:t>
            </a:r>
            <a:r>
              <a:rPr lang="pt-BR" sz="1100" dirty="0" smtClean="0">
                <a:solidFill>
                  <a:schemeClr val="dk1"/>
                </a:solidFill>
                <a:latin typeface="+mj-lt"/>
                <a:ea typeface="Calibri"/>
                <a:cs typeface="Calibri"/>
                <a:sym typeface="Calibri"/>
              </a:rPr>
              <a:t>assistidas</a:t>
            </a:r>
            <a:r>
              <a:rPr lang="pt-BR" sz="1100" dirty="0">
                <a:solidFill>
                  <a:schemeClr val="dk1"/>
                </a:solidFill>
                <a:latin typeface="+mj-lt"/>
                <a:ea typeface="Calibri"/>
                <a:cs typeface="Calibri"/>
                <a:sym typeface="Calibri"/>
              </a:rPr>
              <a:t> </a:t>
            </a:r>
            <a:r>
              <a:rPr lang="pt-BR" sz="1100" dirty="0" smtClean="0">
                <a:solidFill>
                  <a:schemeClr val="dk1"/>
                </a:solidFill>
                <a:latin typeface="+mj-lt"/>
                <a:ea typeface="Calibri"/>
                <a:cs typeface="Calibri"/>
                <a:sym typeface="Calibri"/>
              </a:rPr>
              <a:t>por medidas protetivas. Além de monitorar as medidas protetivas deferidas pelo Poder Judiciário, a patrulha também visa garantir a incolumidade e segurança dessas pessoas, atuando na efetivação dos direitos desse público em situação de vulnerabilidade decorrente da violência doméstica e familiar. </a:t>
            </a:r>
            <a:endParaRPr sz="1100" dirty="0">
              <a:solidFill>
                <a:schemeClr val="dk1"/>
              </a:solidFill>
              <a:latin typeface="+mj-lt"/>
              <a:ea typeface="Calibri"/>
              <a:cs typeface="Calibri"/>
              <a:sym typeface="Calibri"/>
            </a:endParaRPr>
          </a:p>
        </p:txBody>
      </p:sp>
      <p:sp>
        <p:nvSpPr>
          <p:cNvPr id="102" name="Google Shape;102;p14"/>
          <p:cNvSpPr txBox="1"/>
          <p:nvPr/>
        </p:nvSpPr>
        <p:spPr>
          <a:xfrm>
            <a:off x="3856150" y="8442955"/>
            <a:ext cx="3453860" cy="167657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1800"/>
              <a:buFont typeface="Calibri"/>
              <a:buNone/>
            </a:pPr>
            <a:r>
              <a:rPr lang="pt-BR" sz="1100" b="1" i="0" u="none" strike="noStrike" cap="none" dirty="0">
                <a:solidFill>
                  <a:schemeClr val="dk1"/>
                </a:solidFill>
                <a:latin typeface="+mj-lt"/>
                <a:ea typeface="Calibri"/>
                <a:cs typeface="Calibri"/>
                <a:sym typeface="Calibri"/>
              </a:rPr>
              <a:t>REFERÊNCIAS</a:t>
            </a:r>
            <a:endParaRPr sz="1100" dirty="0">
              <a:solidFill>
                <a:schemeClr val="dk1"/>
              </a:solidFill>
              <a:latin typeface="+mj-lt"/>
              <a:ea typeface="Calibri"/>
              <a:cs typeface="Calibri"/>
              <a:sym typeface="Calibri"/>
            </a:endParaRPr>
          </a:p>
          <a:p>
            <a:pPr marL="0" marR="0" lvl="0" indent="0" rtl="0">
              <a:lnSpc>
                <a:spcPct val="100000"/>
              </a:lnSpc>
              <a:spcBef>
                <a:spcPts val="0"/>
              </a:spcBef>
              <a:spcAft>
                <a:spcPts val="0"/>
              </a:spcAft>
              <a:buClr>
                <a:schemeClr val="dk1"/>
              </a:buClr>
              <a:buSzPts val="1800"/>
              <a:buFont typeface="Calibri"/>
              <a:buNone/>
            </a:pPr>
            <a:endParaRPr lang="pt-BR" sz="1100" dirty="0" smtClean="0">
              <a:solidFill>
                <a:schemeClr val="dk1"/>
              </a:solidFill>
              <a:latin typeface="+mj-lt"/>
              <a:ea typeface="Calibri"/>
              <a:cs typeface="Calibri"/>
              <a:sym typeface="Calibri"/>
            </a:endParaRPr>
          </a:p>
          <a:p>
            <a:pPr marL="0" marR="0" lvl="0" indent="0" rtl="0">
              <a:lnSpc>
                <a:spcPct val="100000"/>
              </a:lnSpc>
              <a:spcBef>
                <a:spcPts val="0"/>
              </a:spcBef>
              <a:spcAft>
                <a:spcPts val="0"/>
              </a:spcAft>
              <a:buClr>
                <a:schemeClr val="dk1"/>
              </a:buClr>
              <a:buSzPts val="1800"/>
              <a:buFont typeface="Calibri"/>
              <a:buNone/>
            </a:pPr>
            <a:r>
              <a:rPr lang="pt-BR" sz="1100" dirty="0" smtClean="0">
                <a:solidFill>
                  <a:schemeClr val="dk1"/>
                </a:solidFill>
                <a:latin typeface="+mj-lt"/>
                <a:ea typeface="Calibri"/>
                <a:cs typeface="Calibri"/>
                <a:sym typeface="Calibri"/>
              </a:rPr>
              <a:t>LIPSKY</a:t>
            </a:r>
            <a:r>
              <a:rPr lang="pt-BR" sz="1100" dirty="0">
                <a:solidFill>
                  <a:schemeClr val="dk1"/>
                </a:solidFill>
                <a:latin typeface="+mj-lt"/>
                <a:ea typeface="Calibri"/>
                <a:cs typeface="Calibri"/>
                <a:sym typeface="Calibri"/>
              </a:rPr>
              <a:t>, Michael. </a:t>
            </a:r>
            <a:r>
              <a:rPr lang="pt-BR" sz="1100" b="1" dirty="0">
                <a:solidFill>
                  <a:schemeClr val="dk1"/>
                </a:solidFill>
                <a:latin typeface="+mj-lt"/>
                <a:ea typeface="Calibri"/>
                <a:cs typeface="Calibri"/>
                <a:sym typeface="Calibri"/>
              </a:rPr>
              <a:t>Burocracia de Nível de </a:t>
            </a:r>
            <a:r>
              <a:rPr lang="pt-BR" sz="1100" b="1" dirty="0" smtClean="0">
                <a:solidFill>
                  <a:schemeClr val="dk1"/>
                </a:solidFill>
                <a:latin typeface="+mj-lt"/>
                <a:ea typeface="Calibri"/>
                <a:cs typeface="Calibri"/>
                <a:sym typeface="Calibri"/>
              </a:rPr>
              <a:t>Rua: Dilemas </a:t>
            </a:r>
            <a:r>
              <a:rPr lang="pt-BR" sz="1100" b="1" dirty="0">
                <a:solidFill>
                  <a:schemeClr val="dk1"/>
                </a:solidFill>
                <a:latin typeface="+mj-lt"/>
                <a:ea typeface="Calibri"/>
                <a:cs typeface="Calibri"/>
                <a:sym typeface="Calibri"/>
              </a:rPr>
              <a:t>do indivíduo nos serviços públicos</a:t>
            </a:r>
            <a:r>
              <a:rPr lang="pt-BR" sz="1100" dirty="0">
                <a:solidFill>
                  <a:schemeClr val="dk1"/>
                </a:solidFill>
                <a:latin typeface="+mj-lt"/>
                <a:ea typeface="Calibri"/>
                <a:cs typeface="Calibri"/>
                <a:sym typeface="Calibri"/>
              </a:rPr>
              <a:t>. Brasília: </a:t>
            </a:r>
            <a:r>
              <a:rPr lang="pt-BR" sz="1100" dirty="0" err="1">
                <a:solidFill>
                  <a:schemeClr val="dk1"/>
                </a:solidFill>
                <a:latin typeface="+mj-lt"/>
                <a:ea typeface="Calibri"/>
                <a:cs typeface="Calibri"/>
                <a:sym typeface="Calibri"/>
              </a:rPr>
              <a:t>Enap</a:t>
            </a:r>
            <a:r>
              <a:rPr lang="pt-BR" sz="1100" dirty="0">
                <a:solidFill>
                  <a:schemeClr val="dk1"/>
                </a:solidFill>
                <a:latin typeface="+mj-lt"/>
                <a:ea typeface="Calibri"/>
                <a:cs typeface="Calibri"/>
                <a:sym typeface="Calibri"/>
              </a:rPr>
              <a:t>, 2019.</a:t>
            </a:r>
            <a:endParaRPr sz="1100" dirty="0">
              <a:solidFill>
                <a:schemeClr val="dk1"/>
              </a:solidFill>
              <a:latin typeface="+mj-lt"/>
              <a:ea typeface="Calibri"/>
              <a:cs typeface="Calibri"/>
              <a:sym typeface="Calibri"/>
            </a:endParaRPr>
          </a:p>
          <a:p>
            <a:pPr marL="0" lvl="0" indent="0" rtl="0">
              <a:lnSpc>
                <a:spcPct val="115000"/>
              </a:lnSpc>
              <a:spcBef>
                <a:spcPts val="1200"/>
              </a:spcBef>
              <a:spcAft>
                <a:spcPts val="0"/>
              </a:spcAft>
              <a:buClr>
                <a:schemeClr val="dk1"/>
              </a:buClr>
              <a:buSzPts val="1100"/>
              <a:buFont typeface="Arial"/>
              <a:buNone/>
            </a:pPr>
            <a:r>
              <a:rPr lang="pt-BR" sz="1100" dirty="0">
                <a:solidFill>
                  <a:schemeClr val="dk1"/>
                </a:solidFill>
                <a:latin typeface="+mj-lt"/>
                <a:ea typeface="Calibri"/>
                <a:cs typeface="Calibri"/>
                <a:sym typeface="Calibri"/>
              </a:rPr>
              <a:t>LOTTA</a:t>
            </a:r>
            <a:r>
              <a:rPr lang="pt-BR" sz="1100" dirty="0" smtClean="0">
                <a:solidFill>
                  <a:schemeClr val="dk1"/>
                </a:solidFill>
                <a:latin typeface="+mj-lt"/>
                <a:ea typeface="Calibri"/>
                <a:cs typeface="Calibri"/>
                <a:sym typeface="Calibri"/>
              </a:rPr>
              <a:t>, Gabriela</a:t>
            </a:r>
            <a:r>
              <a:rPr lang="pt-BR" sz="1100" dirty="0">
                <a:solidFill>
                  <a:schemeClr val="dk1"/>
                </a:solidFill>
                <a:latin typeface="+mj-lt"/>
                <a:ea typeface="Calibri"/>
                <a:cs typeface="Calibri"/>
                <a:sym typeface="Calibri"/>
              </a:rPr>
              <a:t>. </a:t>
            </a:r>
            <a:r>
              <a:rPr lang="pt-BR" sz="1100" b="1" dirty="0">
                <a:solidFill>
                  <a:schemeClr val="dk1"/>
                </a:solidFill>
                <a:latin typeface="+mj-lt"/>
                <a:ea typeface="Calibri"/>
                <a:cs typeface="Calibri"/>
                <a:sym typeface="Calibri"/>
              </a:rPr>
              <a:t>Teorias e Análises </a:t>
            </a:r>
            <a:r>
              <a:rPr lang="pt-BR" sz="1100" b="1" dirty="0" smtClean="0">
                <a:solidFill>
                  <a:schemeClr val="dk1"/>
                </a:solidFill>
                <a:latin typeface="+mj-lt"/>
                <a:ea typeface="Calibri"/>
                <a:cs typeface="Calibri"/>
                <a:sym typeface="Calibri"/>
              </a:rPr>
              <a:t>sobre Implementação </a:t>
            </a:r>
            <a:r>
              <a:rPr lang="pt-BR" sz="1100" b="1" dirty="0">
                <a:solidFill>
                  <a:schemeClr val="dk1"/>
                </a:solidFill>
                <a:latin typeface="+mj-lt"/>
                <a:ea typeface="Calibri"/>
                <a:cs typeface="Calibri"/>
                <a:sym typeface="Calibri"/>
              </a:rPr>
              <a:t>de Políticas Públicas </a:t>
            </a:r>
            <a:r>
              <a:rPr lang="pt-BR" sz="1100" b="1" dirty="0" smtClean="0">
                <a:solidFill>
                  <a:schemeClr val="dk1"/>
                </a:solidFill>
                <a:latin typeface="+mj-lt"/>
                <a:ea typeface="Calibri"/>
                <a:cs typeface="Calibri"/>
                <a:sym typeface="Calibri"/>
              </a:rPr>
              <a:t>no Brasil</a:t>
            </a:r>
            <a:r>
              <a:rPr lang="pt-BR" sz="1100" dirty="0" smtClean="0">
                <a:solidFill>
                  <a:schemeClr val="dk1"/>
                </a:solidFill>
                <a:latin typeface="+mj-lt"/>
                <a:ea typeface="Calibri"/>
                <a:cs typeface="Calibri"/>
                <a:sym typeface="Calibri"/>
              </a:rPr>
              <a:t>. Brasília: </a:t>
            </a:r>
            <a:r>
              <a:rPr lang="pt-BR" sz="1100" dirty="0" err="1" smtClean="0">
                <a:solidFill>
                  <a:schemeClr val="dk1"/>
                </a:solidFill>
                <a:latin typeface="+mj-lt"/>
                <a:ea typeface="Calibri"/>
                <a:cs typeface="Calibri"/>
                <a:sym typeface="Calibri"/>
              </a:rPr>
              <a:t>Enap</a:t>
            </a:r>
            <a:r>
              <a:rPr lang="pt-BR" sz="1100" dirty="0">
                <a:solidFill>
                  <a:schemeClr val="dk1"/>
                </a:solidFill>
                <a:latin typeface="+mj-lt"/>
                <a:ea typeface="Calibri"/>
                <a:cs typeface="Calibri"/>
                <a:sym typeface="Calibri"/>
              </a:rPr>
              <a:t>, 2019</a:t>
            </a:r>
            <a:r>
              <a:rPr lang="pt-BR" sz="1100" dirty="0" smtClean="0">
                <a:solidFill>
                  <a:schemeClr val="dk1"/>
                </a:solidFill>
                <a:latin typeface="+mj-lt"/>
                <a:ea typeface="Calibri"/>
                <a:cs typeface="Calibri"/>
                <a:sym typeface="Calibri"/>
              </a:rPr>
              <a:t>.</a:t>
            </a:r>
            <a:endParaRPr sz="1100" dirty="0">
              <a:solidFill>
                <a:schemeClr val="dk1"/>
              </a:solidFill>
              <a:latin typeface="+mj-lt"/>
              <a:ea typeface="Calibri"/>
              <a:cs typeface="Calibri"/>
              <a:sym typeface="Calibri"/>
            </a:endParaRPr>
          </a:p>
        </p:txBody>
      </p:sp>
      <p:sp>
        <p:nvSpPr>
          <p:cNvPr id="103" name="Google Shape;103;p14"/>
          <p:cNvSpPr txBox="1"/>
          <p:nvPr/>
        </p:nvSpPr>
        <p:spPr>
          <a:xfrm>
            <a:off x="256410" y="4256088"/>
            <a:ext cx="3382140" cy="12772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pt-BR" sz="1100" b="1" i="0" u="none" strike="noStrike" cap="none" dirty="0">
                <a:solidFill>
                  <a:schemeClr val="dk1"/>
                </a:solidFill>
                <a:latin typeface="+mj-lt"/>
                <a:ea typeface="Calibri"/>
                <a:cs typeface="Calibri"/>
                <a:sym typeface="Calibri"/>
              </a:rPr>
              <a:t>OBJETIVOS</a:t>
            </a:r>
            <a:endParaRPr sz="1100" b="1" i="0" u="none" strike="noStrike" cap="none"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chemeClr val="dk1"/>
              </a:buClr>
              <a:buSzPts val="1800"/>
              <a:buFont typeface="Calibri"/>
              <a:buNone/>
            </a:pPr>
            <a:r>
              <a:rPr lang="pt-BR" sz="1100" dirty="0">
                <a:solidFill>
                  <a:schemeClr val="dk1"/>
                </a:solidFill>
                <a:latin typeface="+mj-lt"/>
                <a:ea typeface="Calibri"/>
                <a:cs typeface="Calibri"/>
                <a:sym typeface="Calibri"/>
              </a:rPr>
              <a:t>Pretende-se realizar uma análise da implementação </a:t>
            </a:r>
            <a:r>
              <a:rPr lang="pt-BR" sz="1100" dirty="0" smtClean="0">
                <a:solidFill>
                  <a:schemeClr val="dk1"/>
                </a:solidFill>
                <a:latin typeface="+mj-lt"/>
                <a:ea typeface="Calibri"/>
                <a:cs typeface="Calibri"/>
                <a:sym typeface="Calibri"/>
              </a:rPr>
              <a:t>do da política “Patrulha </a:t>
            </a:r>
            <a:r>
              <a:rPr lang="pt-BR" sz="1100" dirty="0">
                <a:solidFill>
                  <a:schemeClr val="dk1"/>
                </a:solidFill>
                <a:latin typeface="+mj-lt"/>
                <a:ea typeface="Calibri"/>
                <a:cs typeface="Calibri"/>
                <a:sym typeface="Calibri"/>
              </a:rPr>
              <a:t>Maria da </a:t>
            </a:r>
            <a:r>
              <a:rPr lang="pt-BR" sz="1100" dirty="0" smtClean="0">
                <a:solidFill>
                  <a:schemeClr val="dk1"/>
                </a:solidFill>
                <a:latin typeface="+mj-lt"/>
                <a:ea typeface="Calibri"/>
                <a:cs typeface="Calibri"/>
                <a:sym typeface="Calibri"/>
              </a:rPr>
              <a:t>Penha”, instituída pelo Município de Natal/RN, </a:t>
            </a:r>
            <a:r>
              <a:rPr lang="pt-BR" sz="1100" dirty="0">
                <a:solidFill>
                  <a:schemeClr val="dk1"/>
                </a:solidFill>
                <a:latin typeface="+mj-lt"/>
                <a:ea typeface="Calibri"/>
                <a:cs typeface="Calibri"/>
                <a:sym typeface="Calibri"/>
              </a:rPr>
              <a:t>no período de 2020 a </a:t>
            </a:r>
            <a:r>
              <a:rPr lang="pt-BR" sz="1100" dirty="0" smtClean="0">
                <a:solidFill>
                  <a:schemeClr val="dk1"/>
                </a:solidFill>
                <a:latin typeface="+mj-lt"/>
                <a:ea typeface="Calibri"/>
                <a:cs typeface="Calibri"/>
                <a:sym typeface="Calibri"/>
              </a:rPr>
              <a:t>2024, visando demonstrar os dilemas e desafios vividos pelos agentes responsáveis pela execução dessa política. </a:t>
            </a:r>
            <a:endParaRPr sz="1100" b="0" i="0" u="none" strike="noStrike" cap="none" dirty="0">
              <a:solidFill>
                <a:schemeClr val="dk1"/>
              </a:solidFill>
              <a:latin typeface="+mj-lt"/>
              <a:ea typeface="Calibri"/>
              <a:cs typeface="Calibri"/>
              <a:sym typeface="Calibri"/>
            </a:endParaRPr>
          </a:p>
        </p:txBody>
      </p:sp>
      <p:sp>
        <p:nvSpPr>
          <p:cNvPr id="104" name="Google Shape;104;p14"/>
          <p:cNvSpPr txBox="1"/>
          <p:nvPr/>
        </p:nvSpPr>
        <p:spPr>
          <a:xfrm>
            <a:off x="256410" y="8027963"/>
            <a:ext cx="3344862" cy="17850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pt-BR" sz="1100" b="1" i="0" u="none" strike="noStrike" cap="none" dirty="0">
                <a:solidFill>
                  <a:schemeClr val="dk1"/>
                </a:solidFill>
                <a:latin typeface="+mj-lt"/>
                <a:ea typeface="Calibri"/>
                <a:cs typeface="Calibri"/>
                <a:sym typeface="Calibri"/>
              </a:rPr>
              <a:t>CONCLUSÃO</a:t>
            </a:r>
            <a:endParaRPr sz="1100" b="1"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chemeClr val="dk1"/>
              </a:buClr>
              <a:buSzPts val="1800"/>
              <a:buFont typeface="Calibri"/>
              <a:buNone/>
            </a:pPr>
            <a:r>
              <a:rPr lang="pt-BR" sz="1100" dirty="0" smtClean="0">
                <a:solidFill>
                  <a:schemeClr val="dk1"/>
                </a:solidFill>
                <a:latin typeface="+mj-lt"/>
                <a:ea typeface="Calibri"/>
                <a:cs typeface="Calibri"/>
                <a:sym typeface="Calibri"/>
              </a:rPr>
              <a:t>Embora ainda em construção, a presente pesquisa constatou </a:t>
            </a:r>
            <a:r>
              <a:rPr lang="pt-BR" sz="1100" dirty="0" smtClean="0">
                <a:solidFill>
                  <a:schemeClr val="dk1"/>
                </a:solidFill>
                <a:latin typeface="+mj-lt"/>
                <a:ea typeface="Calibri"/>
                <a:cs typeface="Calibri"/>
                <a:sym typeface="Calibri"/>
              </a:rPr>
              <a:t>que </a:t>
            </a:r>
            <a:r>
              <a:rPr lang="pt-BR" sz="1100" dirty="0">
                <a:solidFill>
                  <a:schemeClr val="dk1"/>
                </a:solidFill>
                <a:latin typeface="+mj-lt"/>
                <a:ea typeface="Calibri"/>
                <a:cs typeface="Calibri"/>
                <a:sym typeface="Calibri"/>
              </a:rPr>
              <a:t>a patrulha policial desempenha um papel fundamental no combate à violência doméstica, promovendo a segurança das vítimas e assegurando o cumprimento das medidas </a:t>
            </a:r>
            <a:r>
              <a:rPr lang="pt-BR" sz="1100" dirty="0" smtClean="0">
                <a:solidFill>
                  <a:schemeClr val="dk1"/>
                </a:solidFill>
                <a:latin typeface="+mj-lt"/>
                <a:ea typeface="Calibri"/>
                <a:cs typeface="Calibri"/>
                <a:sym typeface="Calibri"/>
              </a:rPr>
              <a:t>protetivas. </a:t>
            </a:r>
            <a:r>
              <a:rPr lang="pt-BR" sz="1100" dirty="0" smtClean="0">
                <a:solidFill>
                  <a:schemeClr val="dk1"/>
                </a:solidFill>
                <a:latin typeface="+mj-lt"/>
                <a:ea typeface="Calibri"/>
                <a:cs typeface="Calibri"/>
                <a:sym typeface="Calibri"/>
              </a:rPr>
              <a:t>Demonstrado pelos dados, a patrulha tem se mostrado eficaz, inclusive, no que diz respeito à não reincidência dos agressores. </a:t>
            </a:r>
            <a:endParaRPr sz="1100"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chemeClr val="dk1"/>
              </a:buClr>
              <a:buSzPts val="1800"/>
              <a:buFont typeface="Calibri"/>
              <a:buNone/>
            </a:pPr>
            <a:endParaRPr sz="1100" dirty="0">
              <a:solidFill>
                <a:schemeClr val="dk1"/>
              </a:solidFill>
              <a:latin typeface="+mj-lt"/>
              <a:ea typeface="Calibri"/>
              <a:cs typeface="Calibri"/>
              <a:sym typeface="Calibri"/>
            </a:endParaRPr>
          </a:p>
        </p:txBody>
      </p:sp>
      <p:sp>
        <p:nvSpPr>
          <p:cNvPr id="105" name="Google Shape;105;p14"/>
          <p:cNvSpPr txBox="1"/>
          <p:nvPr/>
        </p:nvSpPr>
        <p:spPr>
          <a:xfrm>
            <a:off x="3783210" y="4218624"/>
            <a:ext cx="3404590" cy="16157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pt-BR" sz="1100" b="1" i="0" u="none" strike="noStrike" cap="none" dirty="0">
                <a:solidFill>
                  <a:schemeClr val="dk1"/>
                </a:solidFill>
                <a:latin typeface="+mj-lt"/>
                <a:ea typeface="Calibri"/>
                <a:cs typeface="Calibri"/>
                <a:sym typeface="Calibri"/>
              </a:rPr>
              <a:t>METODOLOGIA</a:t>
            </a:r>
            <a:endParaRPr sz="1100" b="1" i="0" u="none" strike="noStrike" cap="none"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chemeClr val="dk1"/>
              </a:buClr>
              <a:buSzPts val="1800"/>
              <a:buFont typeface="Calibri"/>
              <a:buNone/>
            </a:pPr>
            <a:r>
              <a:rPr lang="pt-BR" sz="1100" dirty="0">
                <a:solidFill>
                  <a:schemeClr val="dk1"/>
                </a:solidFill>
                <a:latin typeface="+mj-lt"/>
                <a:ea typeface="Calibri"/>
                <a:cs typeface="Calibri"/>
                <a:sym typeface="Calibri"/>
              </a:rPr>
              <a:t>O estudo caracteriza-se como uma pesquisa de abordagem </a:t>
            </a:r>
            <a:r>
              <a:rPr lang="pt-BR" sz="1100" dirty="0" smtClean="0">
                <a:solidFill>
                  <a:schemeClr val="dk1"/>
                </a:solidFill>
                <a:latin typeface="+mj-lt"/>
                <a:ea typeface="Calibri"/>
                <a:cs typeface="Calibri"/>
                <a:sym typeface="Calibri"/>
              </a:rPr>
              <a:t>qualitativa, </a:t>
            </a:r>
            <a:r>
              <a:rPr lang="pt-BR" sz="1100" dirty="0">
                <a:solidFill>
                  <a:schemeClr val="dk1"/>
                </a:solidFill>
                <a:latin typeface="+mj-lt"/>
                <a:ea typeface="Calibri"/>
                <a:cs typeface="Calibri"/>
                <a:sym typeface="Calibri"/>
              </a:rPr>
              <a:t>centrada no levantamento de dados </a:t>
            </a:r>
            <a:r>
              <a:rPr lang="pt-BR" sz="1100" dirty="0" smtClean="0">
                <a:solidFill>
                  <a:schemeClr val="dk1"/>
                </a:solidFill>
                <a:latin typeface="+mj-lt"/>
                <a:ea typeface="Calibri"/>
                <a:cs typeface="Calibri"/>
                <a:sym typeface="Calibri"/>
              </a:rPr>
              <a:t>dos agentes que compõem a </a:t>
            </a:r>
            <a:r>
              <a:rPr lang="pt-BR" sz="1100" dirty="0">
                <a:solidFill>
                  <a:schemeClr val="dk1"/>
                </a:solidFill>
                <a:latin typeface="+mj-lt"/>
                <a:ea typeface="Calibri"/>
                <a:cs typeface="Calibri"/>
                <a:sym typeface="Calibri"/>
              </a:rPr>
              <a:t>Secretaria Municipal de Segurança Pública e Defesa </a:t>
            </a:r>
            <a:r>
              <a:rPr lang="pt-BR" sz="1100" dirty="0" smtClean="0">
                <a:solidFill>
                  <a:schemeClr val="dk1"/>
                </a:solidFill>
                <a:latin typeface="+mj-lt"/>
                <a:ea typeface="Calibri"/>
                <a:cs typeface="Calibri"/>
                <a:sym typeface="Calibri"/>
              </a:rPr>
              <a:t>Social (</a:t>
            </a:r>
            <a:r>
              <a:rPr lang="pt-BR" sz="1100" dirty="0">
                <a:solidFill>
                  <a:schemeClr val="dk1"/>
                </a:solidFill>
                <a:latin typeface="+mj-lt"/>
                <a:ea typeface="Calibri"/>
                <a:cs typeface="Calibri"/>
                <a:sym typeface="Calibri"/>
              </a:rPr>
              <a:t>SEMDES) e </a:t>
            </a:r>
            <a:r>
              <a:rPr lang="pt-BR" sz="1100" dirty="0" smtClean="0">
                <a:solidFill>
                  <a:schemeClr val="dk1"/>
                </a:solidFill>
                <a:latin typeface="+mj-lt"/>
                <a:ea typeface="Calibri"/>
                <a:cs typeface="Calibri"/>
                <a:sym typeface="Calibri"/>
              </a:rPr>
              <a:t>a </a:t>
            </a:r>
            <a:r>
              <a:rPr lang="pt-BR" sz="1100" dirty="0">
                <a:solidFill>
                  <a:schemeClr val="dk1"/>
                </a:solidFill>
                <a:latin typeface="+mj-lt"/>
                <a:ea typeface="Calibri"/>
                <a:cs typeface="Calibri"/>
                <a:sym typeface="Calibri"/>
              </a:rPr>
              <a:t>Guarda Municipal de Natal. Ademais, foram utilizadas referências bibliográficas e acadêmicas como fontes de embasamento teórico.</a:t>
            </a:r>
            <a:endParaRPr sz="1100" b="0" i="0" u="none" strike="noStrike" cap="none" dirty="0">
              <a:solidFill>
                <a:schemeClr val="dk1"/>
              </a:solidFill>
              <a:latin typeface="+mj-lt"/>
              <a:ea typeface="Calibri"/>
              <a:cs typeface="Calibri"/>
              <a:sym typeface="Calibri"/>
            </a:endParaRPr>
          </a:p>
        </p:txBody>
      </p:sp>
      <p:sp>
        <p:nvSpPr>
          <p:cNvPr id="106" name="Google Shape;106;p14"/>
          <p:cNvSpPr txBox="1"/>
          <p:nvPr/>
        </p:nvSpPr>
        <p:spPr>
          <a:xfrm>
            <a:off x="256410" y="5692122"/>
            <a:ext cx="3344862"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pt-BR" sz="1100" b="1" i="0" u="none" strike="noStrike" cap="none" dirty="0">
                <a:solidFill>
                  <a:schemeClr val="dk1"/>
                </a:solidFill>
                <a:latin typeface="+mj-lt"/>
                <a:ea typeface="Calibri"/>
                <a:cs typeface="Calibri"/>
                <a:sym typeface="Calibri"/>
              </a:rPr>
              <a:t>RESULTADOS </a:t>
            </a:r>
            <a:endParaRPr sz="1100" b="1" i="0" u="none" strike="noStrike" cap="none"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chemeClr val="dk1"/>
              </a:buClr>
              <a:buSzPts val="1800"/>
              <a:buFont typeface="Calibri"/>
              <a:buNone/>
            </a:pPr>
            <a:r>
              <a:rPr lang="pt-BR" sz="1100" dirty="0" smtClean="0">
                <a:solidFill>
                  <a:schemeClr val="dk1"/>
                </a:solidFill>
                <a:latin typeface="+mj-lt"/>
                <a:ea typeface="Calibri"/>
                <a:cs typeface="Calibri"/>
                <a:sym typeface="Calibri"/>
              </a:rPr>
              <a:t>Em um levantamento sobre os índices disponibilizados pela própria Prefeitura do Natal, em seu sítio eletrônico, </a:t>
            </a:r>
            <a:r>
              <a:rPr lang="pt-BR" sz="1100" dirty="0">
                <a:solidFill>
                  <a:schemeClr val="dk1"/>
                </a:solidFill>
                <a:latin typeface="+mj-lt"/>
                <a:ea typeface="Calibri"/>
                <a:cs typeface="Calibri"/>
                <a:sym typeface="Calibri"/>
              </a:rPr>
              <a:t>e</a:t>
            </a:r>
            <a:r>
              <a:rPr lang="pt-BR" sz="1100" dirty="0" smtClean="0">
                <a:solidFill>
                  <a:schemeClr val="dk1"/>
                </a:solidFill>
                <a:latin typeface="+mj-lt"/>
                <a:ea typeface="Calibri"/>
                <a:cs typeface="Calibri"/>
                <a:sym typeface="Calibri"/>
              </a:rPr>
              <a:t>m </a:t>
            </a:r>
            <a:r>
              <a:rPr lang="pt-BR" sz="1100" dirty="0">
                <a:solidFill>
                  <a:schemeClr val="dk1"/>
                </a:solidFill>
                <a:latin typeface="+mj-lt"/>
                <a:ea typeface="Calibri"/>
                <a:cs typeface="Calibri"/>
                <a:sym typeface="Calibri"/>
              </a:rPr>
              <a:t>2023,</a:t>
            </a:r>
            <a:r>
              <a:rPr lang="pt-BR" sz="1100" dirty="0">
                <a:solidFill>
                  <a:schemeClr val="dk1"/>
                </a:solidFill>
                <a:highlight>
                  <a:srgbClr val="FFFFFF"/>
                </a:highlight>
                <a:latin typeface="+mj-lt"/>
                <a:ea typeface="Calibri"/>
                <a:cs typeface="Calibri"/>
                <a:sym typeface="Calibri"/>
              </a:rPr>
              <a:t> </a:t>
            </a:r>
            <a:r>
              <a:rPr lang="pt-BR" sz="1100" dirty="0" smtClean="0">
                <a:solidFill>
                  <a:schemeClr val="dk1"/>
                </a:solidFill>
                <a:highlight>
                  <a:srgbClr val="FFFFFF"/>
                </a:highlight>
                <a:latin typeface="+mj-lt"/>
                <a:ea typeface="Calibri"/>
                <a:cs typeface="Calibri"/>
                <a:sym typeface="Calibri"/>
              </a:rPr>
              <a:t>a Patrulha Maria da Penha </a:t>
            </a:r>
            <a:r>
              <a:rPr lang="pt-BR" sz="1100" dirty="0" smtClean="0">
                <a:solidFill>
                  <a:schemeClr val="dk1"/>
                </a:solidFill>
                <a:highlight>
                  <a:srgbClr val="FFFFFF"/>
                </a:highlight>
                <a:latin typeface="+mj-lt"/>
                <a:ea typeface="Calibri"/>
                <a:cs typeface="Calibri"/>
                <a:sym typeface="Calibri"/>
              </a:rPr>
              <a:t>realizou 03 </a:t>
            </a:r>
            <a:r>
              <a:rPr lang="pt-BR" sz="1100" dirty="0">
                <a:solidFill>
                  <a:schemeClr val="dk1"/>
                </a:solidFill>
                <a:highlight>
                  <a:srgbClr val="FFFFFF"/>
                </a:highlight>
                <a:latin typeface="+mj-lt"/>
                <a:ea typeface="Calibri"/>
                <a:cs typeface="Calibri"/>
                <a:sym typeface="Calibri"/>
              </a:rPr>
              <a:t>mil visitas domiciliares, 4.420 monitoramentos por telefone, 3.300 patrulhamentos em locais de maior risco, 250 nas saídas das vítimas do trabalho, 85 reconhecimentos de área, além de 55 articulações de Rede e 04 prisões em flagrante. O índice de reincidência de agressões, bem como de casos de feminicídio contra as assistidas são zero</a:t>
            </a:r>
            <a:r>
              <a:rPr lang="pt-BR" sz="1100" dirty="0" smtClean="0">
                <a:solidFill>
                  <a:schemeClr val="dk1"/>
                </a:solidFill>
                <a:highlight>
                  <a:srgbClr val="FFFFFF"/>
                </a:highlight>
                <a:latin typeface="+mj-lt"/>
                <a:ea typeface="Calibri"/>
                <a:cs typeface="Calibri"/>
                <a:sym typeface="Calibri"/>
              </a:rPr>
              <a:t>.</a:t>
            </a:r>
            <a:endParaRPr sz="1100" dirty="0">
              <a:solidFill>
                <a:schemeClr val="dk1"/>
              </a:solidFill>
              <a:latin typeface="+mj-lt"/>
              <a:ea typeface="Calibri"/>
              <a:cs typeface="Calibri"/>
              <a:sym typeface="Calibri"/>
            </a:endParaRPr>
          </a:p>
        </p:txBody>
      </p:sp>
      <p:pic>
        <p:nvPicPr>
          <p:cNvPr id="107" name="Google Shape;107;p14"/>
          <p:cNvPicPr preferRelativeResize="0"/>
          <p:nvPr/>
        </p:nvPicPr>
        <p:blipFill rotWithShape="1">
          <a:blip r:embed="rId7">
            <a:alphaModFix/>
          </a:blip>
          <a:srcRect/>
          <a:stretch/>
        </p:blipFill>
        <p:spPr>
          <a:xfrm>
            <a:off x="293688" y="117475"/>
            <a:ext cx="3005137" cy="1200150"/>
          </a:xfrm>
          <a:prstGeom prst="rect">
            <a:avLst/>
          </a:prstGeom>
          <a:noFill/>
          <a:ln>
            <a:noFill/>
          </a:ln>
        </p:spPr>
      </p:pic>
      <p:pic>
        <p:nvPicPr>
          <p:cNvPr id="1026" name="Picture 2" descr="Patrulha Maria da Penha de Natal comemora três anos com índice zero de feminicídio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9810" y="5866191"/>
            <a:ext cx="2988743" cy="2241557"/>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4216817" y="8058438"/>
            <a:ext cx="2564250" cy="338554"/>
          </a:xfrm>
          <a:prstGeom prst="rect">
            <a:avLst/>
          </a:prstGeom>
        </p:spPr>
        <p:txBody>
          <a:bodyPr wrap="square">
            <a:spAutoFit/>
          </a:bodyPr>
          <a:lstStyle/>
          <a:p>
            <a:pPr algn="ctr"/>
            <a:r>
              <a:rPr lang="pt-BR" sz="800" dirty="0"/>
              <a:t>Fonte: Prefeitura do Natal, 2023. Disponível em: </a:t>
            </a:r>
            <a:r>
              <a:rPr lang="pt-BR" sz="800" dirty="0">
                <a:hlinkClick r:id="rId9"/>
              </a:rPr>
              <a:t>https://</a:t>
            </a:r>
            <a:r>
              <a:rPr lang="pt-BR" sz="800" dirty="0" smtClean="0">
                <a:hlinkClick r:id="rId9"/>
              </a:rPr>
              <a:t>www.natal.rn.gov.br/news/post2/38312</a:t>
            </a:r>
            <a:r>
              <a:rPr lang="pt-BR" sz="800" dirty="0" smtClean="0"/>
              <a:t> </a:t>
            </a:r>
            <a:endParaRPr lang="pt-BR" sz="800" dirty="0"/>
          </a:p>
        </p:txBody>
      </p:sp>
    </p:spTree>
  </p:cSld>
  <p:clrMapOvr>
    <a:masterClrMapping/>
  </p:clrMapOvr>
</p:sld>
</file>

<file path=ppt/theme/theme1.xml><?xml version="1.0" encoding="utf-8"?>
<a:theme xmlns:a="http://schemas.openxmlformats.org/drawingml/2006/main" name="Tema do Office">
  <a:themeElements>
    <a:clrScheme name="Tema do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440</Words>
  <Application>Microsoft Office PowerPoint</Application>
  <PresentationFormat>Personalizar</PresentationFormat>
  <Paragraphs>21</Paragraphs>
  <Slides>1</Slides>
  <Notes>1</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Douglas da Silva Araújo</dc:creator>
  <cp:lastModifiedBy>Douglas da Silva Araújo</cp:lastModifiedBy>
  <cp:revision>2</cp:revision>
  <dcterms:modified xsi:type="dcterms:W3CDTF">2024-08-10T18:11:37Z</dcterms:modified>
</cp:coreProperties>
</file>