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1926" y="-7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4514631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mailto:douglas.araujo@animaeducacao.com.br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hyperlink" Target="mailto:jagsantos13@hotmail.com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5587" y="1156625"/>
            <a:ext cx="7010400" cy="52322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 IMPORTÂNCIA DA PASTORAL CARCERÁRIA NO PROCESSO DE RABILITAÇÃO DOS APENADOS NA CIDADE DE NATAL/RN</a:t>
            </a:r>
            <a:endParaRPr lang="pt-BR" altLang="pt-BR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2373" y="1746667"/>
            <a:ext cx="675640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10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José Anderson Gomes dos Santos, Universidade Potiguar, </a:t>
            </a:r>
            <a:r>
              <a:rPr lang="pt-BR" sz="1100" noProof="0" dirty="0" smtClean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  <a:hlinkClick r:id="rId12"/>
              </a:rPr>
              <a:t>jagsantos13@hotmail.com</a:t>
            </a:r>
            <a:r>
              <a:rPr lang="pt-BR" sz="1100" noProof="0" dirty="0" smtClean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  </a:t>
            </a:r>
            <a:endParaRPr lang="pt-BR" sz="110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Do</a:t>
            </a:r>
            <a:r>
              <a:rPr lang="pt-BR" sz="110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</a:rPr>
              <a:t>uglas da Silva Araújo, Universidade Potiguar, </a:t>
            </a:r>
            <a:r>
              <a:rPr lang="pt-BR" sz="1100" dirty="0" smtClean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sym typeface="+mn-ea"/>
                <a:hlinkClick r:id="rId13"/>
              </a:rPr>
              <a:t>douglas.araujo@animaeducacao.com.br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ea typeface="Droid Sans Fallback" charset="0"/>
                <a:cs typeface="Arial" panose="020B0604020202020204" pitchFamily="34" charset="0"/>
              </a:rPr>
              <a:t>Imagem (caso seja oportuno)</a:t>
            </a: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321429" y="2244913"/>
            <a:ext cx="680075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O sistema prisional brasileiro enfrenta uma série de desafios que vão desde superlotação </a:t>
            </a:r>
            <a:r>
              <a:rPr lang="pt-BR" sz="100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à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 falta de condições dignas para os detentos. Críticas crescentes apontam que a abordagem punitiva da justiça penal falha em promover a ressocialização. Autores como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Beccaria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 defendem a proporcionalidade das penas e a reeducação dos infratores. Foucault e Goffman argumentam que as prisões funcionam mais como mecanismos de controle social do que como espaços de reabilitação.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Wacquant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 e Garland destacam a necessidade de reformar o sistema penal para recuperar e transformar os indivíduos. Por fim, Durkheim trás que no sistema prisional, a religião pode ser um meio eficaz de reeducação e controle social, formando uma “consciência coletiva”. No Brasil, a Constituição e a Lei de Execução Penal garantem o direito fundamental à assistência religiosa para pessoas privadas de liberdade. Nesse contexto, iniciativas como a Pastoral Carcerária ganham destaque, oferecendo assistência religiosa, espiritual e social aos detentos, buscando promover a justiça restaurativa e a dignidade humana, visando não apenas a reinserção social, mas também a transformação dos indivíduos. Essa prática oferece um contraponto essencial às condições frequentemente precárias e desumanas encontradas nas prisões brasileiras. </a:t>
            </a: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662267" y="7951191"/>
            <a:ext cx="3476506" cy="2445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9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REFERÊNCIAS </a:t>
            </a:r>
            <a:endParaRPr kumimoji="0" lang="pt-BR" sz="9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BECCARIA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, Cesare. </a:t>
            </a: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Dos delitos e das penas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. 1764. Edição </a:t>
            </a:r>
            <a:r>
              <a:rPr lang="pt-BR" sz="9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Ridendo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Castigat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Mores, 2001.</a:t>
            </a:r>
            <a:endParaRPr lang="pt-BR" sz="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FOUCAULT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, Michel. </a:t>
            </a: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Vigiar e punir: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nascimento da prisão. 42. Ed. Petrópolis, RJ: Vozes, 2014.</a:t>
            </a:r>
            <a:endParaRPr lang="pt-BR" sz="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GARLAND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, David. </a:t>
            </a:r>
            <a:r>
              <a:rPr lang="pt-BR" sz="900" b="1" dirty="0" smtClean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cultura do controle: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crime e ordem social na sociedade </a:t>
            </a:r>
            <a:r>
              <a:rPr lang="pt-BR" sz="900" dirty="0" smtClean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contemporânea. Instituto 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Carioca de Criminologia Revan, 2008.</a:t>
            </a:r>
            <a:endParaRPr lang="pt-BR" sz="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9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GOFFMAN</a:t>
            </a:r>
            <a:r>
              <a:rPr lang="pt-BR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Erving</a:t>
            </a:r>
            <a:r>
              <a:rPr lang="pt-BR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9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Manicômios, prisões e conventos</a:t>
            </a:r>
            <a:r>
              <a:rPr lang="pt-BR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. 9ª ed. São Paulo: Perspectiva, 2015.</a:t>
            </a:r>
            <a:endParaRPr lang="pt-BR" sz="900" dirty="0">
              <a:solidFill>
                <a:srgbClr val="222222"/>
              </a:solidFill>
              <a:effectLst/>
              <a:highlight>
                <a:srgbClr val="FFFFFF"/>
              </a:highlight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9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NIETO</a:t>
            </a:r>
            <a:r>
              <a:rPr lang="pt-BR" sz="900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, Evaristo Martín. </a:t>
            </a:r>
            <a:r>
              <a:rPr lang="pt-BR" sz="9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Vade-mécum do agente da Pastoral Carcerária</a:t>
            </a:r>
            <a:r>
              <a:rPr lang="pt-BR" sz="900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. São Paulo: Paulinas, 2008.</a:t>
            </a:r>
            <a:endParaRPr lang="pt-BR" sz="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ZAFFARONI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, Eugenio </a:t>
            </a:r>
            <a:r>
              <a:rPr lang="pt-BR" sz="9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Raúl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Em busca das penas perdidas: 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a perda de legitimidade do sistema penal. Revan, 1991.</a:t>
            </a:r>
            <a:endParaRPr lang="pt-BR" sz="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ZEHR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, Howard. </a:t>
            </a:r>
            <a:r>
              <a:rPr lang="pt-BR" sz="900" b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Justiça restaurativa</a:t>
            </a:r>
            <a:r>
              <a:rPr lang="pt-BR" sz="9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Arial" panose="020B0604020202020204" pitchFamily="34" charset="0"/>
              </a:rPr>
              <a:t>. São Paulo: Palas Athena, v. 2013, 2012.</a:t>
            </a:r>
            <a:endParaRPr lang="pt-BR" sz="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333798" y="4378604"/>
            <a:ext cx="319661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000" kern="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pt-BR" sz="1000" kern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ste trabalho se propõe investigar como as práticas da Pastoral Carcerária se alinham aos princípios jurídicos e constitucionais, bem como sua contribuição na promoção da ressocialização e na proteção dos direitos civis, penais e humanos dos apenados. Além disso, busca-se Mapear os desafios enfrentados pela instituição, avaliar a eficácia das suas ações jurídicas e investigar a relação entre a assistência espiritual a ressocialização dos detentos.</a:t>
            </a:r>
            <a:endParaRPr kumimoji="0" lang="pt-BR" sz="10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321429" y="8161560"/>
            <a:ext cx="322135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CONCLUSÃO</a:t>
            </a:r>
          </a:p>
          <a:p>
            <a:pPr marR="0" algn="just" defTabSz="46482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pt-B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análise teórica realizada até o momento sugere que a Pastoral não apenas oferece suporte direto aos detentos, mas também promove uma rede de apoio que reduz os efeitos negativos do encarceramento, contribuindo significativamente para uma reintegração mais bem-sucedida na sociedade, reforçando a importância de iniciativas que promovam a dignidade humana e a justiça restaurativa.</a:t>
            </a:r>
            <a:endParaRPr lang="pt-BR" sz="1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670960" y="4378604"/>
            <a:ext cx="347650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A pesquisa se valerá de uma revisão bibliográfica sobre o sistema prisional, justiça restaurativa, direitos humanos e o papel de organizações religiosas no contexto carcerário. Serão analisados documentos oficiais da Pastoral Carcerária de Natal, relatórios de atividades, estatísticas prisionais e a Lei de Execução Penal (Lei nº 7.210/1984). Além disso, serão realizadas entrevistas semiestruturadas com membros da Pastoral, detentos e profissionais do sistema prisional. </a:t>
            </a: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321429" y="6190745"/>
            <a:ext cx="684593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A investigação parte de algumas hipóteses que serão testadas ao longo da pesquisa e que guiarão esse estudo. Primeiramente, que as iniciativas da pastoral, como acompanhamento espiritual, suporte psicossocial e assistência jurídica, promovem uma reabilitação mais eficiente dos detentos, reduzindo a reincidência criminal e formando redes de apoio. Acredita-se também que os participantes ativos das atividades da Pastoral demonstram maior otimismo e disposição para mudanças comportamentais. Outra hipótese é que o trabalho de conscientização da Pastoral melhora a imagem dos apenados perante a sociedade, facilitando uma ressocialização mais acolhedora. Finalmente, a pesquisa examina se restrições institucionais, como falta de infraestrutura e recursos limitados, comprometem a eficácia da Pastoral na reabilitação dos detentos. Através da análise desses pressupostos, espera-se obter um entendimento mais profundo sobre o papel da Pastoral Carcerária e seu impacto no processo de reabilitação e reintegração dos apenados em Natal.</a:t>
            </a: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627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Douglas da Silva Araújo</cp:lastModifiedBy>
  <cp:revision>40</cp:revision>
  <dcterms:created xsi:type="dcterms:W3CDTF">2015-12-02T19:07:00Z</dcterms:created>
  <dcterms:modified xsi:type="dcterms:W3CDTF">2024-08-10T19:17:29Z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