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3x1iExkTEOhLP31b7gTadSj78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garmatterlaura@gmail.com" TargetMode="External"/><Relationship Id="rId5" Type="http://schemas.openxmlformats.org/officeDocument/2006/relationships/hyperlink" Target="https://doi.org/10.56083/RCV3N8-073" TargetMode="External"/><Relationship Id="rId6" Type="http://schemas.openxmlformats.org/officeDocument/2006/relationships/hyperlink" Target="https://www.ibge.gov.br/estatisticas/sociais/populacao/22827-censo-demografico-2022.html?edicao=38166&amp;t=resultados" TargetMode="External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4000" y="-146575"/>
            <a:ext cx="7607700" cy="10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74656" y="1354358"/>
            <a:ext cx="7010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P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rojeto de Indústria de </a:t>
            </a: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Tijolos Ecológicos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300" y="1783302"/>
            <a:ext cx="6756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Ariane Selli Melo de Souza, UFRN, arianneselli2013@gmail.com;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Gabriela Oliveira da Silva; UFRN, ogabriela217@gmail.com;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Laura Garmatter de Araújo; UFRN, </a:t>
            </a:r>
            <a:r>
              <a:rPr lang="pt-BR" sz="12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garmatterlaura@gmail.com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514288" y="7586763"/>
            <a:ext cx="2648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69648" y="2673948"/>
            <a:ext cx="68532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 projeto de indústria de tijolos ecológicos foi elaborado a partir da disciplina de Administração da produção no semestre 2024.1. Dessa forma, o presente estudo consiste em uma análise de viabilidade de produção, com todo o processo de estabelecimento de uma indústria e as etapas necessárias para sua implementação. Abordando desde o mercado até o processo produtivo, seus custos totais, quantidade de vendas e ponto de equilíbrio.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765950" y="8362600"/>
            <a:ext cx="3361800" cy="21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Paixão, G. B. et al. (2023). O uso de tijolos ecológicos como material sustentável na construção civil. Revista Contemporânea, 3(8), 11265–11291. DOI: </a:t>
            </a:r>
            <a:r>
              <a:rPr lang="pt-BR" sz="900" u="sng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https://doi.org/10.56083/RCV3N8-073</a:t>
            </a: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Instituto Brasileiro de Geografia e Estatística, Censo demográfico. </a:t>
            </a:r>
            <a:r>
              <a:rPr lang="pt-BR" sz="900" u="sng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6"/>
              </a:rPr>
              <a:t>https://www.ibge.gov.br/estatisticas/sociais/populacao/22827-censo-demografico-2022.html?edicao=38166&amp;t=resultados</a:t>
            </a:r>
            <a:r>
              <a:rPr lang="pt-BR" sz="9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Acessado em 09 de Abril de 2024.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950">
              <a:solidFill>
                <a:srgbClr val="44474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7100" y="4031253"/>
            <a:ext cx="34275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viabilidade de mercado, técnica e financeira de uma indústria de tijolos ecológicos, para examinar a respectiva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demanda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concorrentes, custos e realizar o estudo do processo de produção e capacidade.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815475" y="6103285"/>
            <a:ext cx="34080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reduzido devido menor utilização de materiais e menor tempo de construção, dessa forma, é um setor com tendência de crescimento no mercado. A produção do tijolo pode ser feita na própria construção, mas requer capacitação técnica de fácil aprendizado com custo inicial que tende a diminuir.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Logo, o lucro operacional terá resultados a longo prazo com uma relação de igualdade entre o custo e a receita com um valor total de vendas cerca de R$ 40.000. Assim, o aumento das vendas irá gerar resultado posterior ao Ponto de Equilíbrio (Peq).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11875" y="8290205"/>
            <a:ext cx="3221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go="http://customooxmlschemas.google.com/" textRoundtripDataId="1"/>
                </a:ext>
              </a:extLst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Portanto, mesmo que este setor não esteja estabelecido, é possível expandir no mercado, devido à quantidade de clientes em potencial que buscam por sustentabilidade e eficácia na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construção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civil. Contudo, apesar do pioneirismo de empresas concorrentes, é viável se consolidar no mercado e ter uma demanda estável.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20113" y="3898368"/>
            <a:ext cx="33987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METODOLOGI</a:t>
            </a: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Primeiramente, realizou-se uma revisão de literatura. Utilizou-se dados do IBGE e pesquisas sobre consumo consciente para o estudo de mercado. Investigou-se a composição dos tijolos ecológicos, o maquinário necessário e a viabilidade financeira por meio da análise custo-volume-lucro.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11240" y="5289670"/>
            <a:ext cx="6846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tijolos ecológicos possuem grande benefício econômico devido ao material de construção utilizado, o solo-cimento aliado aos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resíduos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construção garantem sustentabilidade, resistência, qualidade de vida e baixo custo. Embora seu custo inicial seja elevado em comparação aos tijolos de cerâmica, o custo final é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572708" y="7213065"/>
            <a:ext cx="2559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/>
          <p:nvPr/>
        </p:nvSpPr>
        <p:spPr>
          <a:xfrm>
            <a:off x="2308563" y="7300400"/>
            <a:ext cx="58200" cy="65700"/>
          </a:xfrm>
          <a:prstGeom prst="ellipse">
            <a:avLst/>
          </a:prstGeom>
          <a:solidFill>
            <a:srgbClr val="9900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647138" y="7086113"/>
            <a:ext cx="15405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Ponto de Equilíbrio</a:t>
            </a: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1875" y="6276150"/>
            <a:ext cx="3221399" cy="195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