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OgVBcJhmyZH3rs6PJhnfoy8M7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clara.oliveira.712@ufrn.edu.br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000" y="-13845"/>
            <a:ext cx="7688700" cy="108624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74643" y="1107583"/>
            <a:ext cx="70104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Trabalho intermitente no Turismo</a:t>
            </a:r>
            <a:r>
              <a:rPr i="0" lang="pt-BR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: </a:t>
            </a:r>
            <a:r>
              <a:rPr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benefícios e malefícios</a:t>
            </a:r>
            <a:endParaRPr sz="20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-128875" y="1507775"/>
            <a:ext cx="7688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Maria Clara da Silva Oliveira¹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Regina Ferreira de Araújo²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do Rio Grande do Norte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clara.oliveira.712@ufrn.edu.br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regina.araujo@ufrn.br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94925" y="2367600"/>
            <a:ext cx="7369800" cy="17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 lei n° 13.467, denominada de reforma trabalhista de 2017, alterou 201 pontos da Consolidação das Leis do Trabalho. Um dos pontos alterados foi a legalização do trabalho intermitente, que de acordo com GOMES, TUPINAMBÁ E VEIGA (2018, p.55), “O trabalho intermitente é uma maneira de regularizar como contrato de trabalho subordinado e  descontínuo que se caracteriza pela mudança de períodos de prestação de serviços e inatividades”. Esse modelo de contrato permite aos empregados um regime mais flexível, já que o mesmo é contratado de acordo com o grau de necessidade do empregador, sendo bastante utilizado no Turismo.</a:t>
            </a:r>
            <a:endParaRPr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733500" y="7669650"/>
            <a:ext cx="39066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SILVA, Homero Batista Mateus da. </a:t>
            </a:r>
            <a:r>
              <a:rPr b="1"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Comentários à reforma trabalhista</a:t>
            </a: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São Paulo: Revista dos tribunais, 2017. P. 73</a:t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Tupinambá, Carolina; GOMES, Fabio Rodrigues (Coord.) </a:t>
            </a:r>
            <a:r>
              <a:rPr b="1"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 reforma trabalhista: o impacto nas relações de trabalho.</a:t>
            </a: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Belo horizonte: Fórum, 2018. P. 36. </a:t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94960" y="4129085"/>
            <a:ext cx="34275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 objetivo geral deste trabalho é analisar e explorar alguns aspectos sobre como o trabalho intermitente atinge os trabalhadores do turismo de forma positiva e negativamente.</a:t>
            </a:r>
            <a:endParaRPr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727450" y="6271260"/>
            <a:ext cx="3408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0" y="8605450"/>
            <a:ext cx="37335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 trabalho intermitente traz benefícios para o setor do turismo devido ao seu caráter sazonal, beneficiando especialmente os empregadores. Entretanto, os empregados ficam à mercê de trabalhos temporários, ou seja, sem estabilidade econômica.</a:t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600337" y="4029025"/>
            <a:ext cx="38277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Essa pesquisa se caracteriza como uma pesquisa bibliográfica, objetivando mostrar alguns dos benefícios e malefícios do trabalho intermitente através das análises de artigos dos autores como Gomes, Tupinambá &amp; Veiga (2018) e Silva (2017).</a:t>
            </a:r>
            <a:endParaRPr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94938" y="5418825"/>
            <a:ext cx="73698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 trabalho intermitente para o setor de turismo, que trabalha com a sazonalidade, é um ponto positivo, levando em consideração que durante os períodos de baixa temporada, o empregador não estará pagando funcionários além do necessário.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12" y="-2500"/>
            <a:ext cx="3005136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/>
          <p:cNvPicPr preferRelativeResize="0"/>
          <p:nvPr/>
        </p:nvPicPr>
        <p:blipFill rotWithShape="1">
          <a:blip r:embed="rId6">
            <a:alphaModFix/>
          </a:blip>
          <a:srcRect b="5543" l="7095" r="3538" t="3580"/>
          <a:stretch/>
        </p:blipFill>
        <p:spPr>
          <a:xfrm>
            <a:off x="94950" y="6451762"/>
            <a:ext cx="3175301" cy="215369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/>
          <p:cNvSpPr txBox="1"/>
          <p:nvPr/>
        </p:nvSpPr>
        <p:spPr>
          <a:xfrm>
            <a:off x="3270250" y="6309438"/>
            <a:ext cx="43224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Proporciona</a:t>
            </a: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também uma flexibilidade de dias e horários para os trabalhadores, porém a</a:t>
            </a: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falta de uma escala fixa faz com que os empregados intermitentes não tenham a mesma carga horária de um trabalhador regular, logo sua remuneração mensal chega a ser menor que o salário mínimo. 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