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5"/>
    <p:restoredTop sz="94628"/>
  </p:normalViewPr>
  <p:slideViewPr>
    <p:cSldViewPr showGuides="1">
      <p:cViewPr>
        <p:scale>
          <a:sx n="200" d="100"/>
          <a:sy n="200" d="100"/>
        </p:scale>
        <p:origin x="3336" y="-491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lendayane.insigne@outlook.com" userId="98f304108b8cbaa4" providerId="LiveId" clId="{3FE710A0-7DEA-41B6-AE5A-D352CC56A989}"/>
    <pc:docChg chg="undo custSel modSld">
      <pc:chgData name="hellendayane.insigne@outlook.com" userId="98f304108b8cbaa4" providerId="LiveId" clId="{3FE710A0-7DEA-41B6-AE5A-D352CC56A989}" dt="2024-08-14T11:54:03.373" v="128" actId="113"/>
      <pc:docMkLst>
        <pc:docMk/>
      </pc:docMkLst>
      <pc:sldChg chg="addSp delSp modSp mod">
        <pc:chgData name="hellendayane.insigne@outlook.com" userId="98f304108b8cbaa4" providerId="LiveId" clId="{3FE710A0-7DEA-41B6-AE5A-D352CC56A989}" dt="2024-08-14T11:54:03.373" v="128" actId="113"/>
        <pc:sldMkLst>
          <pc:docMk/>
          <pc:sldMk cId="0" sldId="262"/>
        </pc:sldMkLst>
        <pc:spChg chg="mod">
          <ac:chgData name="hellendayane.insigne@outlook.com" userId="98f304108b8cbaa4" providerId="LiveId" clId="{3FE710A0-7DEA-41B6-AE5A-D352CC56A989}" dt="2024-08-14T11:52:19.584" v="124" actId="1076"/>
          <ac:spMkLst>
            <pc:docMk/>
            <pc:sldMk cId="0" sldId="262"/>
            <ac:spMk id="2" creationId="{00000000-0000-0000-0000-000000000000}"/>
          </ac:spMkLst>
        </pc:spChg>
        <pc:spChg chg="mod">
          <ac:chgData name="hellendayane.insigne@outlook.com" userId="98f304108b8cbaa4" providerId="LiveId" clId="{3FE710A0-7DEA-41B6-AE5A-D352CC56A989}" dt="2024-08-14T11:54:03.373" v="128" actId="113"/>
          <ac:spMkLst>
            <pc:docMk/>
            <pc:sldMk cId="0" sldId="262"/>
            <ac:spMk id="4" creationId="{00000000-0000-0000-0000-000000000000}"/>
          </ac:spMkLst>
        </pc:spChg>
        <pc:spChg chg="mod">
          <ac:chgData name="hellendayane.insigne@outlook.com" userId="98f304108b8cbaa4" providerId="LiveId" clId="{3FE710A0-7DEA-41B6-AE5A-D352CC56A989}" dt="2024-08-14T11:52:11.846" v="122" actId="1076"/>
          <ac:spMkLst>
            <pc:docMk/>
            <pc:sldMk cId="0" sldId="262"/>
            <ac:spMk id="5" creationId="{00000000-0000-0000-0000-000000000000}"/>
          </ac:spMkLst>
        </pc:spChg>
        <pc:spChg chg="add">
          <ac:chgData name="hellendayane.insigne@outlook.com" userId="98f304108b8cbaa4" providerId="LiveId" clId="{3FE710A0-7DEA-41B6-AE5A-D352CC56A989}" dt="2024-08-14T01:55:55.134" v="64"/>
          <ac:spMkLst>
            <pc:docMk/>
            <pc:sldMk cId="0" sldId="262"/>
            <ac:spMk id="9" creationId="{E0096265-BB09-4126-ACD1-BCD504C3A089}"/>
          </ac:spMkLst>
        </pc:spChg>
        <pc:spChg chg="mod">
          <ac:chgData name="hellendayane.insigne@outlook.com" userId="98f304108b8cbaa4" providerId="LiveId" clId="{3FE710A0-7DEA-41B6-AE5A-D352CC56A989}" dt="2024-08-14T11:52:02.507" v="119" actId="1076"/>
          <ac:spMkLst>
            <pc:docMk/>
            <pc:sldMk cId="0" sldId="262"/>
            <ac:spMk id="10" creationId="{00000000-0000-0000-0000-000000000000}"/>
          </ac:spMkLst>
        </pc:spChg>
        <pc:spChg chg="mod">
          <ac:chgData name="hellendayane.insigne@outlook.com" userId="98f304108b8cbaa4" providerId="LiveId" clId="{3FE710A0-7DEA-41B6-AE5A-D352CC56A989}" dt="2024-08-14T11:51:55.934" v="118"/>
          <ac:spMkLst>
            <pc:docMk/>
            <pc:sldMk cId="0" sldId="262"/>
            <ac:spMk id="16" creationId="{00000000-0000-0000-0000-000000000000}"/>
          </ac:spMkLst>
        </pc:spChg>
        <pc:spChg chg="add del mod">
          <ac:chgData name="hellendayane.insigne@outlook.com" userId="98f304108b8cbaa4" providerId="LiveId" clId="{3FE710A0-7DEA-41B6-AE5A-D352CC56A989}" dt="2024-08-14T01:58:37.412" v="113"/>
          <ac:spMkLst>
            <pc:docMk/>
            <pc:sldMk cId="0" sldId="262"/>
            <ac:spMk id="21" creationId="{45D44FD0-A38B-45D0-8A8D-84A21FCBA69A}"/>
          </ac:spMkLst>
        </pc:spChg>
        <pc:spChg chg="mod">
          <ac:chgData name="hellendayane.insigne@outlook.com" userId="98f304108b8cbaa4" providerId="LiveId" clId="{3FE710A0-7DEA-41B6-AE5A-D352CC56A989}" dt="2024-08-14T11:52:14.622" v="123" actId="1076"/>
          <ac:spMkLst>
            <pc:docMk/>
            <pc:sldMk cId="0" sldId="262"/>
            <ac:spMk id="23" creationId="{00000000-0000-0000-0000-000000000000}"/>
          </ac:spMkLst>
        </pc:spChg>
        <pc:spChg chg="mod">
          <ac:chgData name="hellendayane.insigne@outlook.com" userId="98f304108b8cbaa4" providerId="LiveId" clId="{3FE710A0-7DEA-41B6-AE5A-D352CC56A989}" dt="2024-08-14T11:52:05.966" v="120" actId="1076"/>
          <ac:spMkLst>
            <pc:docMk/>
            <pc:sldMk cId="0" sldId="262"/>
            <ac:spMk id="28" creationId="{00000000-0000-0000-0000-000000000000}"/>
          </ac:spMkLst>
        </pc:spChg>
        <pc:spChg chg="mod">
          <ac:chgData name="hellendayane.insigne@outlook.com" userId="98f304108b8cbaa4" providerId="LiveId" clId="{3FE710A0-7DEA-41B6-AE5A-D352CC56A989}" dt="2024-08-14T11:52:27.186" v="126" actId="1076"/>
          <ac:spMkLst>
            <pc:docMk/>
            <pc:sldMk cId="0" sldId="262"/>
            <ac:spMk id="3076" creationId="{00000000-0000-0000-0000-000000000000}"/>
          </ac:spMkLst>
        </pc:spChg>
        <pc:picChg chg="add del mod">
          <ac:chgData name="hellendayane.insigne@outlook.com" userId="98f304108b8cbaa4" providerId="LiveId" clId="{3FE710A0-7DEA-41B6-AE5A-D352CC56A989}" dt="2024-08-14T01:58:05.819" v="107" actId="478"/>
          <ac:picMkLst>
            <pc:docMk/>
            <pc:sldMk cId="0" sldId="262"/>
            <ac:picMk id="12" creationId="{FDAC27FA-9EB0-4352-B077-365B879E8E7C}"/>
          </ac:picMkLst>
        </pc:picChg>
        <pc:picChg chg="mod">
          <ac:chgData name="hellendayane.insigne@outlook.com" userId="98f304108b8cbaa4" providerId="LiveId" clId="{3FE710A0-7DEA-41B6-AE5A-D352CC56A989}" dt="2024-08-14T11:52:25.091" v="125" actId="1076"/>
          <ac:picMkLst>
            <pc:docMk/>
            <pc:sldMk cId="0" sldId="262"/>
            <ac:picMk id="307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" name="Espaço Reservado para Anotações 1">
            <a:extLst>
              <a:ext uri="{FF2B5EF4-FFF2-40B4-BE49-F238E27FC236}">
                <a16:creationId xmlns:a16="http://schemas.microsoft.com/office/drawing/2014/main" id="{0FEA7776-A79C-CAE5-4F07-8D918090B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hellendayane.direito@gmail.com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hyperlink" Target="mailto:fabriciodireito@gmail.com" TargetMode="External"/><Relationship Id="rId2" Type="http://schemas.openxmlformats.org/officeDocument/2006/relationships/tags" Target="../tags/tag2.xml"/><Relationship Id="rId16" Type="http://schemas.openxmlformats.org/officeDocument/2006/relationships/image" Target="../media/image3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5" Type="http://schemas.openxmlformats.org/officeDocument/2006/relationships/image" Target="../media/image2.png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hyperlink" Target="mailto:pedrodamatta.dr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-859" y="0"/>
            <a:ext cx="7560534" cy="1122955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93688" y="1254917"/>
            <a:ext cx="7010400" cy="954107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lIns="91440" tIns="45720" rIns="91440" bIns="45720" anchor="t">
            <a:spAutoFit/>
          </a:bodyPr>
          <a:lstStyle/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/>
                <a:cs typeface="Times"/>
              </a:rPr>
              <a:t>LIMITES E IMPLICAÇÕES DA DISCRICIONARIEDADE JUDICIAL NA CONCESSÃO DE LIMINARES</a:t>
            </a:r>
          </a:p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/>
                <a:cs typeface="Times"/>
              </a:rPr>
              <a:t>EM CASOS DE ACESSO À EDUCAÇÃO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84269" y="2304727"/>
            <a:ext cx="6756400" cy="1384995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Fabrício Germano Alves, Universidade Federal do Rio Grande do Norte (UFRN),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2"/>
              </a:rPr>
              <a:t>fabriciodireito@gmail.com</a:t>
            </a:r>
            <a:endParaRPr kumimoji="0" lang="pt-BR" sz="1200" kern="1200" cap="none" spc="0" normalizeH="0" baseline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Hellen Dayane Dias Souza, Universidade Federal do Rio Grande do Norte (UFRN), </a:t>
            </a: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3"/>
              </a:rPr>
              <a:t>hellendayane.direito@gmail.com</a:t>
            </a:r>
            <a:endParaRPr kumimoji="0" lang="pt-BR" sz="1200" kern="1200" cap="none" spc="0" normalizeH="0" baseline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Pedro Henrique da Mata Rodrigues Sousa, Universidade Federal do Rio Grande do Norte (UFRN),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</a:t>
            </a:r>
            <a:r>
              <a:rPr kumimoji="0" lang="pt-BR" sz="1200" kern="1200" cap="none" spc="0" normalizeH="0" baseline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4"/>
              </a:rPr>
              <a:t>pedrodamatta.dr@gmail.com</a:t>
            </a:r>
            <a:endParaRPr kumimoji="0" lang="pt-BR" sz="1200" kern="1200" cap="none" spc="0" normalizeH="0" baseline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  <a:sym typeface="+mn-ea"/>
            </a:endParaRPr>
          </a:p>
          <a:p>
            <a:pPr algn="ctr" defTabSz="464820">
              <a:defRPr/>
            </a:pP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65013" y="3488957"/>
            <a:ext cx="7010400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antecipação de ciclos escolares tornou-se comum entre estudantes que buscam ingressar em instituições federais ou universidades antes da idade prevista, exigindo certificados de conclusão. Embora a Lei de Diretrizes e Bases da Educação estabeleça idades mínimas de 15 anos para o Ensino Médio e 18 anos para sua conclusão, muitos estudantes solicitam liminares judiciais para realizar esses exames antes do tempo. Entretanto, a concessão dessas liminares varia consideravelmente, mesmo em casos semelhantes, expondo os limites da discricionariedade judicial. Essa questão é especialmente relevante à luz do art. 208, V, da Constituição federal, que garante o acesso aos níveis mais elevados de ensino conforme a capacidade de cada um.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867211" y="8755273"/>
            <a:ext cx="3432853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BRASIL. Constituição (1988). </a:t>
            </a:r>
            <a:r>
              <a:rPr lang="pt-BR" sz="1100" b="1" dirty="0">
                <a:solidFill>
                  <a:schemeClr val="tx1"/>
                </a:solidFill>
                <a:latin typeface="Calibri"/>
                <a:cs typeface="Times New Roman"/>
              </a:rPr>
              <a:t>Constituição da República Federativa do Brasil</a:t>
            </a: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. Brasília, DF: Senado Federal: Centro Gráfico, 1988. </a:t>
            </a:r>
          </a:p>
          <a:p>
            <a:pPr algn="just" defTabSz="464820">
              <a:defRPr/>
            </a:pPr>
            <a:endParaRPr lang="pt-BR" sz="1100" dirty="0">
              <a:solidFill>
                <a:schemeClr val="tx1"/>
              </a:solidFill>
              <a:latin typeface="Calibri"/>
              <a:cs typeface="Times New Roman"/>
            </a:endParaRP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BRASIL. Lei nº 9.394, de 20 de dezembro de 1996. </a:t>
            </a:r>
            <a:r>
              <a:rPr lang="pt-BR" sz="1100" b="1" dirty="0">
                <a:solidFill>
                  <a:schemeClr val="tx1"/>
                </a:solidFill>
                <a:latin typeface="Calibri"/>
                <a:cs typeface="Times New Roman"/>
              </a:rPr>
              <a:t>Lei de diretrizes e bases da educação nacional. </a:t>
            </a:r>
            <a:r>
              <a:rPr lang="pt-BR" sz="1100" dirty="0">
                <a:solidFill>
                  <a:schemeClr val="tx1"/>
                </a:solidFill>
                <a:latin typeface="Calibri"/>
                <a:cs typeface="Times New Roman"/>
              </a:rPr>
              <a:t>Diário Oficial da União, Brasília, DF, 23 dez. 1996.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62481" y="4997224"/>
            <a:ext cx="3614093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objetivo deste trabalho é analisar os limites e implicações da atuação judicial e a discricionariedade dos juízes na concessão de liminares para antecipação de ciclos escolares, à luz do artigo 208, inciso V, da Constituição federal, que garante o acesso aos níveis mais elevados de ensino segundo a capacidade de cada um. 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53119" y="8723139"/>
            <a:ext cx="3614092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É necessário definir melhor os limites da discricionariedade judicial na concessão de liminares para garantir a aplicação uniforme do direito à educação conforme o art. 208, inciso V, da Constituição federal, harmonizando princípios constitucionais e normas infraconstitucionais para assegurar acesso justo e previsível ao ensino, garantindo a equidade a a justiça. 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876574" y="5017835"/>
            <a:ext cx="3398839" cy="15234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presente trabalho uma abordagem qualitativa, com pesquisa bibliográfica e documental, focando na análise de decisões judiciais sobre o tema, a fim de identificar padrões de variação nas decisões, bem como dos fundamentos presentes na Lei de Diretrizes e Bases da Educação e na Constituição federal, a </a:t>
            </a: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partir da análise do artigo 208, inciso V.</a:t>
            </a: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259610" y="6363930"/>
            <a:ext cx="3614093" cy="253915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resultados mostram uma significativa variação nas decisões judiciais quanto à concessão de liminares para antecipação de ciclos escolares, mesmo em casos com condições semelhantes, levando à aplicação inconsistente pelos magistrados, do artigo 208, inciso V, da Constituição federal. A pesquisa também identifica que, embora alguns juízes priorizem o direito constitucional ao acesso à educação de acordo com a capacidade individual dos estudantes, outros são mais restritivos, baseando-se estritamente na idade mínima estipulada pela Lei de Diretrizes e Bases da Educação, o que gera insegurança jurídica e desigualdade no acesso à educação. </a:t>
            </a:r>
            <a:endParaRPr lang="pt-BR" sz="1100" dirty="0"/>
          </a:p>
          <a:p>
            <a:pPr algn="just" defTabSz="464820">
              <a:defRPr/>
            </a:pPr>
            <a:endParaRPr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E0096265-BB09-4126-ACD1-BCD504C3A0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7438" y="51927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86507473-5887-7376-B1B6-8D9938E36DB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551" y="6577241"/>
            <a:ext cx="3184662" cy="20701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564</Words>
  <Application>Microsoft Macintosh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Fabrício Germano Alves</cp:lastModifiedBy>
  <cp:revision>305</cp:revision>
  <dcterms:created xsi:type="dcterms:W3CDTF">2015-12-02T19:07:00Z</dcterms:created>
  <dcterms:modified xsi:type="dcterms:W3CDTF">2024-08-14T19:26:56Z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