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F010A4-4444-410E-8FC4-41A1A25E1ED3}" v="1" dt="2024-08-15T17:00:57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564" y="144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o Pessoa" userId="75a58d36bcf732d3" providerId="LiveId" clId="{B8F010A4-4444-410E-8FC4-41A1A25E1ED3}"/>
    <pc:docChg chg="modSld">
      <pc:chgData name="Luciano Pessoa" userId="75a58d36bcf732d3" providerId="LiveId" clId="{B8F010A4-4444-410E-8FC4-41A1A25E1ED3}" dt="2024-08-15T17:03:24.387" v="207" actId="6549"/>
      <pc:docMkLst>
        <pc:docMk/>
      </pc:docMkLst>
      <pc:sldChg chg="modSp mod">
        <pc:chgData name="Luciano Pessoa" userId="75a58d36bcf732d3" providerId="LiveId" clId="{B8F010A4-4444-410E-8FC4-41A1A25E1ED3}" dt="2024-08-15T17:03:24.387" v="207" actId="6549"/>
        <pc:sldMkLst>
          <pc:docMk/>
          <pc:sldMk cId="0" sldId="262"/>
        </pc:sldMkLst>
        <pc:spChg chg="mod">
          <ac:chgData name="Luciano Pessoa" userId="75a58d36bcf732d3" providerId="LiveId" clId="{B8F010A4-4444-410E-8FC4-41A1A25E1ED3}" dt="2024-08-15T17:00:42.332" v="147" actId="120"/>
          <ac:spMkLst>
            <pc:docMk/>
            <pc:sldMk cId="0" sldId="262"/>
            <ac:spMk id="2" creationId="{00000000-0000-0000-0000-000000000000}"/>
          </ac:spMkLst>
        </pc:spChg>
        <pc:spChg chg="mod">
          <ac:chgData name="Luciano Pessoa" userId="75a58d36bcf732d3" providerId="LiveId" clId="{B8F010A4-4444-410E-8FC4-41A1A25E1ED3}" dt="2024-08-15T10:10:48.140" v="69" actId="20577"/>
          <ac:spMkLst>
            <pc:docMk/>
            <pc:sldMk cId="0" sldId="262"/>
            <ac:spMk id="4" creationId="{00000000-0000-0000-0000-000000000000}"/>
          </ac:spMkLst>
        </pc:spChg>
        <pc:spChg chg="mod">
          <ac:chgData name="Luciano Pessoa" userId="75a58d36bcf732d3" providerId="LiveId" clId="{B8F010A4-4444-410E-8FC4-41A1A25E1ED3}" dt="2024-08-15T10:22:08.882" v="86" actId="6549"/>
          <ac:spMkLst>
            <pc:docMk/>
            <pc:sldMk cId="0" sldId="262"/>
            <ac:spMk id="9" creationId="{00000000-0000-0000-0000-000000000000}"/>
          </ac:spMkLst>
        </pc:spChg>
        <pc:spChg chg="mod">
          <ac:chgData name="Luciano Pessoa" userId="75a58d36bcf732d3" providerId="LiveId" clId="{B8F010A4-4444-410E-8FC4-41A1A25E1ED3}" dt="2024-08-15T09:55:29.201" v="8" actId="20577"/>
          <ac:spMkLst>
            <pc:docMk/>
            <pc:sldMk cId="0" sldId="262"/>
            <ac:spMk id="10" creationId="{00000000-0000-0000-0000-000000000000}"/>
          </ac:spMkLst>
        </pc:spChg>
        <pc:spChg chg="mod">
          <ac:chgData name="Luciano Pessoa" userId="75a58d36bcf732d3" providerId="LiveId" clId="{B8F010A4-4444-410E-8FC4-41A1A25E1ED3}" dt="2024-08-15T17:03:24.387" v="207" actId="6549"/>
          <ac:spMkLst>
            <pc:docMk/>
            <pc:sldMk cId="0" sldId="262"/>
            <ac:spMk id="16" creationId="{00000000-0000-0000-0000-000000000000}"/>
          </ac:spMkLst>
        </pc:spChg>
        <pc:spChg chg="mod">
          <ac:chgData name="Luciano Pessoa" userId="75a58d36bcf732d3" providerId="LiveId" clId="{B8F010A4-4444-410E-8FC4-41A1A25E1ED3}" dt="2024-08-15T10:19:30.086" v="82" actId="20577"/>
          <ac:spMkLst>
            <pc:docMk/>
            <pc:sldMk cId="0" sldId="262"/>
            <ac:spMk id="23" creationId="{00000000-0000-0000-0000-000000000000}"/>
          </ac:spMkLst>
        </pc:spChg>
        <pc:spChg chg="mod">
          <ac:chgData name="Luciano Pessoa" userId="75a58d36bcf732d3" providerId="LiveId" clId="{B8F010A4-4444-410E-8FC4-41A1A25E1ED3}" dt="2024-08-15T17:03:06.781" v="205" actId="1076"/>
          <ac:spMkLst>
            <pc:docMk/>
            <pc:sldMk cId="0" sldId="262"/>
            <ac:spMk id="3076" creationId="{00000000-0000-0000-0000-000000000000}"/>
          </ac:spMkLst>
        </pc:spChg>
        <pc:picChg chg="mod">
          <ac:chgData name="Luciano Pessoa" userId="75a58d36bcf732d3" providerId="LiveId" clId="{B8F010A4-4444-410E-8FC4-41A1A25E1ED3}" dt="2024-08-15T10:08:15.715" v="49" actId="1076"/>
          <ac:picMkLst>
            <pc:docMk/>
            <pc:sldMk cId="0" sldId="262"/>
            <ac:picMk id="307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hyperlink" Target="mailto:lucarn@gmail.com" TargetMode="Externa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17" Type="http://schemas.openxmlformats.org/officeDocument/2006/relationships/image" Target="../media/image3.jpeg"/><Relationship Id="rId2" Type="http://schemas.openxmlformats.org/officeDocument/2006/relationships/tags" Target="../tags/tag2.xml"/><Relationship Id="rId16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hyperlink" Target="mailto:matheusalencarrodrigues18@gmail.com" TargetMode="Externa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hyperlink" Target="mailto:almirfbo@yahoo.com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-5397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40982" y="1315616"/>
            <a:ext cx="7010400" cy="70788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MUSEU DA FARINHA DE MANDIOCA EM BREJINHO: resgate histórico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23216" y="2029776"/>
            <a:ext cx="68532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464820">
              <a:buClrTx/>
              <a:buSzTx/>
              <a:buFontTx/>
              <a:buNone/>
              <a:defRPr/>
            </a:pP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Luciano Pessoa Mendonça, Universidade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Federal do Rio Grande do Norte (UFRN),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  <a:hlinkClick r:id="rId13"/>
              </a:rPr>
              <a:t>lucarn@gmail.com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  </a:t>
            </a:r>
          </a:p>
          <a:p>
            <a:pPr marR="0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Almir Felix Batista de Oliveira</a:t>
            </a:r>
            <a:r>
              <a:rPr lang="pt-BR" sz="1200" dirty="0">
                <a:solidFill>
                  <a:schemeClr val="tx1"/>
                </a:solidFill>
                <a:latin typeface="+mn-lt"/>
              </a:rPr>
              <a:t>, UFRN, </a:t>
            </a:r>
            <a:r>
              <a:rPr lang="pt-BR" sz="1200" dirty="0">
                <a:solidFill>
                  <a:schemeClr val="tx1"/>
                </a:solidFill>
                <a:latin typeface="+mn-lt"/>
                <a:hlinkClick r:id="rId14"/>
              </a:rPr>
              <a:t>almirfbo@yahoo.com.br</a:t>
            </a:r>
            <a:r>
              <a:rPr lang="pt-BR" sz="1200" dirty="0">
                <a:solidFill>
                  <a:schemeClr val="tx1"/>
                </a:solidFill>
                <a:latin typeface="+mn-lt"/>
              </a:rPr>
              <a:t> </a:t>
            </a:r>
            <a:br>
              <a:rPr lang="pt-BR" sz="1200" dirty="0">
                <a:solidFill>
                  <a:schemeClr val="tx1"/>
                </a:solidFill>
                <a:latin typeface="+mn-lt"/>
              </a:rPr>
            </a:br>
            <a:r>
              <a:rPr lang="pt-BR" sz="1200" dirty="0">
                <a:solidFill>
                  <a:schemeClr val="tx1"/>
                </a:solidFill>
                <a:latin typeface="+mn-lt"/>
              </a:rPr>
              <a:t>Matheus Alencar Rodrigues, UFRN,  </a:t>
            </a:r>
            <a:r>
              <a:rPr lang="pt-BR" sz="1200" dirty="0">
                <a:solidFill>
                  <a:schemeClr val="tx1"/>
                </a:solidFill>
                <a:latin typeface="+mn-lt"/>
                <a:hlinkClick r:id="rId15"/>
              </a:rPr>
              <a:t>matheusalencarrodrigues18@gmail.com</a:t>
            </a:r>
            <a:endParaRPr lang="pt-BR" sz="1200" dirty="0">
              <a:solidFill>
                <a:schemeClr val="tx1"/>
              </a:solidFill>
              <a:latin typeface="+mn-lt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1400" i="1" dirty="0"/>
              <a:t>almirfbo@yahoo.com.br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81623" y="2681923"/>
            <a:ext cx="68532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Os museus proporcionam a conservação, guarda e exposição de objetos que revelam valor artístico, cultural e científico, fortalecendo elos simbólicos entre povos, territórios e suas raízes culturais. </a:t>
            </a: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77920" y="8477472"/>
            <a:ext cx="337185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</a:t>
            </a:r>
          </a:p>
          <a:p>
            <a:pPr marR="0" defTabSz="464820">
              <a:buClrTx/>
              <a:buSzTx/>
              <a:buFontTx/>
              <a:buNone/>
              <a:defRPr/>
            </a:pPr>
            <a:r>
              <a:rPr lang="pt-BR" sz="1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Oliveira, AFB. Patrimônio cultural e turismo: forma de apresentação, forma de preservação. </a:t>
            </a:r>
            <a:r>
              <a:rPr lang="pt-BR" sz="16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Revista Acesso Livre</a:t>
            </a:r>
            <a:r>
              <a:rPr lang="pt-BR" sz="1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Arte e Patrimônio, n. 6, </a:t>
            </a:r>
            <a:r>
              <a:rPr lang="pt-BR" sz="16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jul</a:t>
            </a:r>
            <a:r>
              <a:rPr lang="pt-BR" sz="16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-dez 2016. </a:t>
            </a: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9085" y="4039235"/>
            <a:ext cx="342741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</a:t>
            </a: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presentar aspectos históricos do museu da farinha de mandioca no município de Brejinho.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727450" y="6881881"/>
            <a:ext cx="34080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história é retratada em imagens, esculturas e maquetes,  contemplando o processo fabril da farinha de mandioca e produtos derivados.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323850" y="8405082"/>
            <a:ext cx="32213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</a:t>
            </a: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criação do museu da farinha de mandioca revela o potencial do município para o turismo histórico-cultural.</a:t>
            </a: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779838" y="4051618"/>
            <a:ext cx="33988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</a:t>
            </a:r>
            <a:r>
              <a:rPr kumimoji="0" lang="pt-BR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studo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descritivo, realizado em julho de 2024 no município de Brejinho no Rio Grande do Norte. </a:t>
            </a: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323215" y="5420995"/>
            <a:ext cx="684593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fundação em 22 de março de 2024, do museu da farinha foi uma iniciativa para retratar e preservar aspectos históricos importantes da produção artesanal da farinha de mandioca como catalizador do desenvolvimento do município de Brejinho. 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Imagem 6" descr="Uma imagem contendo ao ar livre, cerca, edifício, relógio&#10;&#10;Descrição gerada automaticamente">
            <a:extLst>
              <a:ext uri="{FF2B5EF4-FFF2-40B4-BE49-F238E27FC236}">
                <a16:creationId xmlns:a16="http://schemas.microsoft.com/office/drawing/2014/main" id="{EFCB3278-32BE-65E1-58B4-DDDDCC04FACE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90" y="6930082"/>
            <a:ext cx="2647951" cy="148947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259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Luciano Pessoa</cp:lastModifiedBy>
  <cp:revision>38</cp:revision>
  <dcterms:created xsi:type="dcterms:W3CDTF">2015-12-02T19:07:00Z</dcterms:created>
  <dcterms:modified xsi:type="dcterms:W3CDTF">2024-08-15T17:03:32Z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