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10692125" cx="75596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69">
          <p15:clr>
            <a:srgbClr val="A4A3A4"/>
          </p15:clr>
        </p15:guide>
        <p15:guide id="2" pos="2292">
          <p15:clr>
            <a:srgbClr val="A4A3A4"/>
          </p15:clr>
        </p15:guide>
      </p15:sldGuideLst>
    </p:ext>
    <p:ext uri="GoogleSlidesCustomDataVersion2">
      <go:slidesCustomData xmlns:go="http://customooxmlschemas.google.com/" r:id="rId7" roundtripDataSignature="AMtx7mhydAbFkz53AJS+8jloIPVT3IEM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69" orient="horz"/>
        <p:guide pos="229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7559675" cy="10691813"/>
          </a:xfrm>
          <a:prstGeom prst="roundRect">
            <a:avLst>
              <a:gd fmla="val 19"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4" name="Google Shape;4;n"/>
          <p:cNvSpPr/>
          <p:nvPr>
            <p:ph idx="2" type="sldImg"/>
          </p:nvPr>
        </p:nvSpPr>
        <p:spPr>
          <a:xfrm>
            <a:off x="2362200" y="812800"/>
            <a:ext cx="2830513" cy="4005263"/>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755650" y="5078413"/>
            <a:ext cx="6045200" cy="4808538"/>
          </a:xfrm>
          <a:prstGeom prst="rect">
            <a:avLst/>
          </a:prstGeom>
          <a:noFill/>
          <a:ln>
            <a:noFill/>
          </a:ln>
        </p:spPr>
        <p:txBody>
          <a:bodyPr anchorCtr="0" anchor="t" bIns="0" lIns="0" spcFirstLastPara="1" rIns="0" wrap="square" tIns="0">
            <a:noAutofit/>
          </a:bodyPr>
          <a:lstStyle>
            <a:lvl1pPr indent="-228600" lvl="0" marL="4572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9pPr>
          </a:lstStyle>
          <a:p/>
        </p:txBody>
      </p:sp>
      <p:sp>
        <p:nvSpPr>
          <p:cNvPr id="6" name="Google Shape;6;n"/>
          <p:cNvSpPr txBox="1"/>
          <p:nvPr>
            <p:ph idx="3" type="hdr"/>
          </p:nvPr>
        </p:nvSpPr>
        <p:spPr>
          <a:xfrm>
            <a:off x="0" y="0"/>
            <a:ext cx="3278188" cy="531813"/>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7" name="Google Shape;7;n"/>
          <p:cNvSpPr txBox="1"/>
          <p:nvPr>
            <p:ph idx="10" type="dt"/>
          </p:nvPr>
        </p:nvSpPr>
        <p:spPr>
          <a:xfrm>
            <a:off x="4278313" y="0"/>
            <a:ext cx="3278188" cy="531813"/>
          </a:xfrm>
          <a:prstGeom prst="rect">
            <a:avLst/>
          </a:prstGeom>
          <a:noFill/>
          <a:ln>
            <a:noFill/>
          </a:ln>
        </p:spPr>
        <p:txBody>
          <a:bodyPr anchorCtr="0" anchor="t" bIns="0" lIns="0" spcFirstLastPara="1" rIns="0" wrap="square" tIns="0">
            <a:noAutofit/>
          </a:bodyPr>
          <a:lstStyle>
            <a:lvl1pPr lvl="0" marR="0" rtl="0" algn="r">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8" name="Google Shape;8;n"/>
          <p:cNvSpPr txBox="1"/>
          <p:nvPr>
            <p:ph idx="11" type="ftr"/>
          </p:nvPr>
        </p:nvSpPr>
        <p:spPr>
          <a:xfrm>
            <a:off x="0" y="10156825"/>
            <a:ext cx="3278188" cy="531813"/>
          </a:xfrm>
          <a:prstGeom prst="rect">
            <a:avLst/>
          </a:prstGeom>
          <a:noFill/>
          <a:ln>
            <a:noFill/>
          </a:ln>
        </p:spPr>
        <p:txBody>
          <a:bodyPr anchorCtr="0" anchor="b"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9" name="Google Shape;9;n"/>
          <p:cNvSpPr txBox="1"/>
          <p:nvPr>
            <p:ph idx="12" type="sldNum"/>
          </p:nvPr>
        </p:nvSpPr>
        <p:spPr>
          <a:xfrm>
            <a:off x="4278313" y="10156825"/>
            <a:ext cx="3278188" cy="531813"/>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000000"/>
              </a:buClr>
              <a:buSzPts val="1400"/>
              <a:buFont typeface="Times New Roman"/>
              <a:buNone/>
            </a:pPr>
            <a:fld id="{00000000-1234-1234-1234-123412341234}" type="slidenum">
              <a:rPr b="0" i="0" lang="pt-B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2" type="sldNum"/>
          </p:nvPr>
        </p:nvSpPr>
        <p:spPr>
          <a:xfrm>
            <a:off x="4278313" y="10156825"/>
            <a:ext cx="3278187" cy="531813"/>
          </a:xfrm>
          <a:prstGeom prst="rect">
            <a:avLst/>
          </a:prstGeom>
          <a:noFill/>
          <a:ln>
            <a:noFill/>
          </a:ln>
        </p:spPr>
        <p:txBody>
          <a:bodyPr anchorCtr="0" anchor="b" bIns="0" lIns="0" spcFirstLastPara="1" rIns="0" wrap="square" tIns="0">
            <a:noAutofit/>
          </a:bodyPr>
          <a:lstStyle/>
          <a:p>
            <a:pPr indent="-88900" lvl="0" marL="0" rtl="0" algn="r">
              <a:lnSpc>
                <a:spcPct val="93000"/>
              </a:lnSpc>
              <a:spcBef>
                <a:spcPts val="0"/>
              </a:spcBef>
              <a:spcAft>
                <a:spcPts val="0"/>
              </a:spcAft>
              <a:buClr>
                <a:schemeClr val="lt1"/>
              </a:buClr>
              <a:buSzPts val="1400"/>
              <a:buFont typeface="Arial"/>
              <a:buChar char="•"/>
            </a:pPr>
            <a:fld id="{00000000-1234-1234-1234-123412341234}" type="slidenum">
              <a:rPr lang="pt-BR" sz="1400"/>
              <a:t>‹#›</a:t>
            </a:fld>
            <a:endParaRPr sz="1400"/>
          </a:p>
        </p:txBody>
      </p:sp>
      <p:sp>
        <p:nvSpPr>
          <p:cNvPr id="92" name="Google Shape;92;p1:notes"/>
          <p:cNvSpPr/>
          <p:nvPr>
            <p:ph idx="2" type="sldImg"/>
          </p:nvPr>
        </p:nvSpPr>
        <p:spPr>
          <a:xfrm>
            <a:off x="2362200" y="812800"/>
            <a:ext cx="2833688" cy="4008438"/>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3" name="Google Shape;93;p1:notes"/>
          <p:cNvSpPr txBox="1"/>
          <p:nvPr/>
        </p:nvSpPr>
        <p:spPr>
          <a:xfrm>
            <a:off x="755650" y="5078413"/>
            <a:ext cx="6048375" cy="4811712"/>
          </a:xfrm>
          <a:prstGeom prst="rect">
            <a:avLst/>
          </a:prstGeom>
          <a:no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94" name="Google Shape;94;p1:notes"/>
          <p:cNvSpPr txBox="1"/>
          <p:nvPr>
            <p:ph idx="1" type="body"/>
          </p:nvPr>
        </p:nvSpPr>
        <p:spPr>
          <a:xfrm>
            <a:off x="755650" y="5078413"/>
            <a:ext cx="6045200" cy="4808538"/>
          </a:xfrm>
          <a:prstGeom prst="rect">
            <a:avLst/>
          </a:prstGeom>
        </p:spPr>
        <p:txBody>
          <a:bodyPr anchorCtr="0" anchor="t" bIns="0" lIns="0" spcFirstLastPara="1" rIns="0" wrap="square" tIns="0">
            <a:noAutofit/>
          </a:bodyPr>
          <a:lstStyle/>
          <a:p>
            <a:pPr indent="0" lvl="0" marL="0" rtl="0" algn="l">
              <a:spcBef>
                <a:spcPts val="36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6" name="Shape 16"/>
        <p:cNvGrpSpPr/>
        <p:nvPr/>
      </p:nvGrpSpPr>
      <p:grpSpPr>
        <a:xfrm>
          <a:off x="0" y="0"/>
          <a:ext cx="0" cy="0"/>
          <a:chOff x="0" y="0"/>
          <a:chExt cx="0" cy="0"/>
        </a:xfrm>
      </p:grpSpPr>
      <p:sp>
        <p:nvSpPr>
          <p:cNvPr id="17" name="Google Shape;17;p3"/>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8" name="Google Shape;18;p3"/>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19" name="Google Shape;19;p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0" name="Google Shape;20;p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1" name="Google Shape;21;p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3" name="Shape 73"/>
        <p:cNvGrpSpPr/>
        <p:nvPr/>
      </p:nvGrpSpPr>
      <p:grpSpPr>
        <a:xfrm>
          <a:off x="0" y="0"/>
          <a:ext cx="0" cy="0"/>
          <a:chOff x="0" y="0"/>
          <a:chExt cx="0" cy="0"/>
        </a:xfrm>
      </p:grpSpPr>
      <p:sp>
        <p:nvSpPr>
          <p:cNvPr id="74" name="Google Shape;74;p1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5" name="Google Shape;75;p12"/>
          <p:cNvSpPr txBox="1"/>
          <p:nvPr>
            <p:ph idx="1" type="body"/>
          </p:nvPr>
        </p:nvSpPr>
        <p:spPr>
          <a:xfrm rot="5400000">
            <a:off x="388145" y="2977357"/>
            <a:ext cx="6783387" cy="652145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76" name="Google Shape;76;p1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7" name="Google Shape;77;p1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8" name="Google Shape;78;p1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79" name="Shape 79"/>
        <p:cNvGrpSpPr/>
        <p:nvPr/>
      </p:nvGrpSpPr>
      <p:grpSpPr>
        <a:xfrm>
          <a:off x="0" y="0"/>
          <a:ext cx="0" cy="0"/>
          <a:chOff x="0" y="0"/>
          <a:chExt cx="0" cy="0"/>
        </a:xfrm>
      </p:grpSpPr>
      <p:sp>
        <p:nvSpPr>
          <p:cNvPr id="80" name="Google Shape;80;p13"/>
          <p:cNvSpPr txBox="1"/>
          <p:nvPr>
            <p:ph type="title"/>
          </p:nvPr>
        </p:nvSpPr>
        <p:spPr>
          <a:xfrm rot="5400000">
            <a:off x="1694512" y="4284621"/>
            <a:ext cx="9060817" cy="163005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1" name="Google Shape;81;p13"/>
          <p:cNvSpPr txBox="1"/>
          <p:nvPr>
            <p:ph idx="1" type="body"/>
          </p:nvPr>
        </p:nvSpPr>
        <p:spPr>
          <a:xfrm rot="5400000">
            <a:off x="-1612846" y="2701814"/>
            <a:ext cx="9060817" cy="479566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82" name="Google Shape;82;p1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3" name="Google Shape;83;p1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4" name="Google Shape;84;p1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ado">
  <p:cSld name="Layout Personalizado">
    <p:spTree>
      <p:nvGrpSpPr>
        <p:cNvPr id="85" name="Shape 85"/>
        <p:cNvGrpSpPr/>
        <p:nvPr/>
      </p:nvGrpSpPr>
      <p:grpSpPr>
        <a:xfrm>
          <a:off x="0" y="0"/>
          <a:ext cx="0" cy="0"/>
          <a:chOff x="0" y="0"/>
          <a:chExt cx="0" cy="0"/>
        </a:xfrm>
      </p:grpSpPr>
      <p:sp>
        <p:nvSpPr>
          <p:cNvPr id="86" name="Google Shape;86;p14"/>
          <p:cNvSpPr txBox="1"/>
          <p:nvPr>
            <p:ph type="title"/>
          </p:nvPr>
        </p:nvSpPr>
        <p:spPr>
          <a:xfrm>
            <a:off x="377389" y="426595"/>
            <a:ext cx="6800136" cy="17804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7" name="Google Shape;87;p1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8" name="Google Shape;88;p1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9" name="Google Shape;89;p1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22" name="Shape 22"/>
        <p:cNvGrpSpPr/>
        <p:nvPr/>
      </p:nvGrpSpPr>
      <p:grpSpPr>
        <a:xfrm>
          <a:off x="0" y="0"/>
          <a:ext cx="0" cy="0"/>
          <a:chOff x="0" y="0"/>
          <a:chExt cx="0" cy="0"/>
        </a:xfrm>
      </p:grpSpPr>
      <p:sp>
        <p:nvSpPr>
          <p:cNvPr id="23" name="Google Shape;23;p4"/>
          <p:cNvSpPr txBox="1"/>
          <p:nvPr>
            <p:ph type="ctrTitle"/>
          </p:nvPr>
        </p:nvSpPr>
        <p:spPr>
          <a:xfrm>
            <a:off x="566976" y="1749795"/>
            <a:ext cx="6425724" cy="3722335"/>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4" name="Google Shape;24;p4"/>
          <p:cNvSpPr txBox="1"/>
          <p:nvPr>
            <p:ph idx="1" type="subTitle"/>
          </p:nvPr>
        </p:nvSpPr>
        <p:spPr>
          <a:xfrm>
            <a:off x="944960" y="5615678"/>
            <a:ext cx="5669756" cy="2581379"/>
          </a:xfrm>
          <a:prstGeom prst="rect">
            <a:avLst/>
          </a:prstGeom>
          <a:noFill/>
          <a:ln>
            <a:noFill/>
          </a:ln>
        </p:spPr>
        <p:txBody>
          <a:bodyPr anchorCtr="0" anchor="t" bIns="45700" lIns="91425" spcFirstLastPara="1" rIns="91425" wrap="square" tIns="45700">
            <a:noAutofit/>
          </a:bodyPr>
          <a:lstStyle>
            <a:lvl1pPr lvl="0" algn="ctr">
              <a:lnSpc>
                <a:spcPct val="90000"/>
              </a:lnSpc>
              <a:spcBef>
                <a:spcPts val="825"/>
              </a:spcBef>
              <a:spcAft>
                <a:spcPts val="0"/>
              </a:spcAft>
              <a:buClr>
                <a:schemeClr val="dk1"/>
              </a:buClr>
              <a:buSzPts val="1985"/>
              <a:buNone/>
              <a:defRPr sz="1985"/>
            </a:lvl1pPr>
            <a:lvl2pPr lvl="1" algn="ctr">
              <a:lnSpc>
                <a:spcPct val="90000"/>
              </a:lnSpc>
              <a:spcBef>
                <a:spcPts val="415"/>
              </a:spcBef>
              <a:spcAft>
                <a:spcPts val="0"/>
              </a:spcAft>
              <a:buClr>
                <a:schemeClr val="dk1"/>
              </a:buClr>
              <a:buSzPts val="1655"/>
              <a:buNone/>
              <a:defRPr sz="1654"/>
            </a:lvl2pPr>
            <a:lvl3pPr lvl="2" algn="ctr">
              <a:lnSpc>
                <a:spcPct val="90000"/>
              </a:lnSpc>
              <a:spcBef>
                <a:spcPts val="415"/>
              </a:spcBef>
              <a:spcAft>
                <a:spcPts val="0"/>
              </a:spcAft>
              <a:buClr>
                <a:schemeClr val="dk1"/>
              </a:buClr>
              <a:buSzPts val="1490"/>
              <a:buNone/>
              <a:defRPr sz="1490"/>
            </a:lvl3pPr>
            <a:lvl4pPr lvl="3" algn="ctr">
              <a:lnSpc>
                <a:spcPct val="90000"/>
              </a:lnSpc>
              <a:spcBef>
                <a:spcPts val="415"/>
              </a:spcBef>
              <a:spcAft>
                <a:spcPts val="0"/>
              </a:spcAft>
              <a:buClr>
                <a:schemeClr val="dk1"/>
              </a:buClr>
              <a:buSzPts val="1325"/>
              <a:buNone/>
              <a:defRPr sz="1325"/>
            </a:lvl4pPr>
            <a:lvl5pPr lvl="4" algn="ctr">
              <a:lnSpc>
                <a:spcPct val="90000"/>
              </a:lnSpc>
              <a:spcBef>
                <a:spcPts val="415"/>
              </a:spcBef>
              <a:spcAft>
                <a:spcPts val="0"/>
              </a:spcAft>
              <a:buClr>
                <a:schemeClr val="dk1"/>
              </a:buClr>
              <a:buSzPts val="1325"/>
              <a:buNone/>
              <a:defRPr sz="1325"/>
            </a:lvl5pPr>
            <a:lvl6pPr lvl="5" algn="ctr">
              <a:lnSpc>
                <a:spcPct val="90000"/>
              </a:lnSpc>
              <a:spcBef>
                <a:spcPts val="415"/>
              </a:spcBef>
              <a:spcAft>
                <a:spcPts val="0"/>
              </a:spcAft>
              <a:buClr>
                <a:schemeClr val="dk1"/>
              </a:buClr>
              <a:buSzPts val="1325"/>
              <a:buNone/>
              <a:defRPr sz="1325"/>
            </a:lvl6pPr>
            <a:lvl7pPr lvl="6" algn="ctr">
              <a:lnSpc>
                <a:spcPct val="90000"/>
              </a:lnSpc>
              <a:spcBef>
                <a:spcPts val="415"/>
              </a:spcBef>
              <a:spcAft>
                <a:spcPts val="0"/>
              </a:spcAft>
              <a:buClr>
                <a:schemeClr val="dk1"/>
              </a:buClr>
              <a:buSzPts val="1325"/>
              <a:buNone/>
              <a:defRPr sz="1325"/>
            </a:lvl7pPr>
            <a:lvl8pPr lvl="7" algn="ctr">
              <a:lnSpc>
                <a:spcPct val="90000"/>
              </a:lnSpc>
              <a:spcBef>
                <a:spcPts val="415"/>
              </a:spcBef>
              <a:spcAft>
                <a:spcPts val="0"/>
              </a:spcAft>
              <a:buClr>
                <a:schemeClr val="dk1"/>
              </a:buClr>
              <a:buSzPts val="1325"/>
              <a:buNone/>
              <a:defRPr sz="1325"/>
            </a:lvl8pPr>
            <a:lvl9pPr lvl="8" algn="ctr">
              <a:lnSpc>
                <a:spcPct val="90000"/>
              </a:lnSpc>
              <a:spcBef>
                <a:spcPts val="415"/>
              </a:spcBef>
              <a:spcAft>
                <a:spcPts val="0"/>
              </a:spcAft>
              <a:buClr>
                <a:schemeClr val="dk1"/>
              </a:buClr>
              <a:buSzPts val="1325"/>
              <a:buNone/>
              <a:defRPr sz="1325"/>
            </a:lvl9pPr>
          </a:lstStyle>
          <a:p/>
        </p:txBody>
      </p:sp>
      <p:sp>
        <p:nvSpPr>
          <p:cNvPr id="25" name="Google Shape;25;p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6" name="Google Shape;26;p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7" name="Google Shape;27;p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8" name="Shape 28"/>
        <p:cNvGrpSpPr/>
        <p:nvPr/>
      </p:nvGrpSpPr>
      <p:grpSpPr>
        <a:xfrm>
          <a:off x="0" y="0"/>
          <a:ext cx="0" cy="0"/>
          <a:chOff x="0" y="0"/>
          <a:chExt cx="0" cy="0"/>
        </a:xfrm>
      </p:grpSpPr>
      <p:sp>
        <p:nvSpPr>
          <p:cNvPr id="29" name="Google Shape;29;p5"/>
          <p:cNvSpPr txBox="1"/>
          <p:nvPr>
            <p:ph type="title"/>
          </p:nvPr>
        </p:nvSpPr>
        <p:spPr>
          <a:xfrm>
            <a:off x="515791" y="2665532"/>
            <a:ext cx="6520220" cy="444749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0" name="Google Shape;30;p5"/>
          <p:cNvSpPr txBox="1"/>
          <p:nvPr>
            <p:ph idx="1" type="body"/>
          </p:nvPr>
        </p:nvSpPr>
        <p:spPr>
          <a:xfrm>
            <a:off x="515791" y="7155103"/>
            <a:ext cx="6520220" cy="233883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sz="1985">
                <a:solidFill>
                  <a:schemeClr val="dk1"/>
                </a:solidFill>
              </a:defRPr>
            </a:lvl1pPr>
            <a:lvl2pPr indent="-228600" lvl="1" marL="914400" algn="l">
              <a:lnSpc>
                <a:spcPct val="90000"/>
              </a:lnSpc>
              <a:spcBef>
                <a:spcPts val="415"/>
              </a:spcBef>
              <a:spcAft>
                <a:spcPts val="0"/>
              </a:spcAft>
              <a:buClr>
                <a:srgbClr val="888888"/>
              </a:buClr>
              <a:buSzPts val="1655"/>
              <a:buNone/>
              <a:defRPr sz="1654">
                <a:solidFill>
                  <a:srgbClr val="888888"/>
                </a:solidFill>
              </a:defRPr>
            </a:lvl2pPr>
            <a:lvl3pPr indent="-228600" lvl="2" marL="1371600" algn="l">
              <a:lnSpc>
                <a:spcPct val="90000"/>
              </a:lnSpc>
              <a:spcBef>
                <a:spcPts val="415"/>
              </a:spcBef>
              <a:spcAft>
                <a:spcPts val="0"/>
              </a:spcAft>
              <a:buClr>
                <a:srgbClr val="888888"/>
              </a:buClr>
              <a:buSzPts val="1490"/>
              <a:buNone/>
              <a:defRPr sz="1490">
                <a:solidFill>
                  <a:srgbClr val="888888"/>
                </a:solidFill>
              </a:defRPr>
            </a:lvl3pPr>
            <a:lvl4pPr indent="-228600" lvl="3" marL="1828800" algn="l">
              <a:lnSpc>
                <a:spcPct val="90000"/>
              </a:lnSpc>
              <a:spcBef>
                <a:spcPts val="415"/>
              </a:spcBef>
              <a:spcAft>
                <a:spcPts val="0"/>
              </a:spcAft>
              <a:buClr>
                <a:srgbClr val="888888"/>
              </a:buClr>
              <a:buSzPts val="1325"/>
              <a:buNone/>
              <a:defRPr sz="1325">
                <a:solidFill>
                  <a:srgbClr val="888888"/>
                </a:solidFill>
              </a:defRPr>
            </a:lvl4pPr>
            <a:lvl5pPr indent="-228600" lvl="4" marL="2286000" algn="l">
              <a:lnSpc>
                <a:spcPct val="90000"/>
              </a:lnSpc>
              <a:spcBef>
                <a:spcPts val="415"/>
              </a:spcBef>
              <a:spcAft>
                <a:spcPts val="0"/>
              </a:spcAft>
              <a:buClr>
                <a:srgbClr val="888888"/>
              </a:buClr>
              <a:buSzPts val="1325"/>
              <a:buNone/>
              <a:defRPr sz="1325">
                <a:solidFill>
                  <a:srgbClr val="888888"/>
                </a:solidFill>
              </a:defRPr>
            </a:lvl5pPr>
            <a:lvl6pPr indent="-228600" lvl="5" marL="2743200" algn="l">
              <a:lnSpc>
                <a:spcPct val="90000"/>
              </a:lnSpc>
              <a:spcBef>
                <a:spcPts val="415"/>
              </a:spcBef>
              <a:spcAft>
                <a:spcPts val="0"/>
              </a:spcAft>
              <a:buClr>
                <a:srgbClr val="888888"/>
              </a:buClr>
              <a:buSzPts val="1325"/>
              <a:buNone/>
              <a:defRPr sz="1325">
                <a:solidFill>
                  <a:srgbClr val="888888"/>
                </a:solidFill>
              </a:defRPr>
            </a:lvl6pPr>
            <a:lvl7pPr indent="-228600" lvl="6" marL="3200400" algn="l">
              <a:lnSpc>
                <a:spcPct val="90000"/>
              </a:lnSpc>
              <a:spcBef>
                <a:spcPts val="415"/>
              </a:spcBef>
              <a:spcAft>
                <a:spcPts val="0"/>
              </a:spcAft>
              <a:buClr>
                <a:srgbClr val="888888"/>
              </a:buClr>
              <a:buSzPts val="1325"/>
              <a:buNone/>
              <a:defRPr sz="1325">
                <a:solidFill>
                  <a:srgbClr val="888888"/>
                </a:solidFill>
              </a:defRPr>
            </a:lvl7pPr>
            <a:lvl8pPr indent="-228600" lvl="7" marL="3657600" algn="l">
              <a:lnSpc>
                <a:spcPct val="90000"/>
              </a:lnSpc>
              <a:spcBef>
                <a:spcPts val="415"/>
              </a:spcBef>
              <a:spcAft>
                <a:spcPts val="0"/>
              </a:spcAft>
              <a:buClr>
                <a:srgbClr val="888888"/>
              </a:buClr>
              <a:buSzPts val="1325"/>
              <a:buNone/>
              <a:defRPr sz="1325">
                <a:solidFill>
                  <a:srgbClr val="888888"/>
                </a:solidFill>
              </a:defRPr>
            </a:lvl8pPr>
            <a:lvl9pPr indent="-228600" lvl="8" marL="4114800" algn="l">
              <a:lnSpc>
                <a:spcPct val="90000"/>
              </a:lnSpc>
              <a:spcBef>
                <a:spcPts val="415"/>
              </a:spcBef>
              <a:spcAft>
                <a:spcPts val="0"/>
              </a:spcAft>
              <a:buClr>
                <a:srgbClr val="888888"/>
              </a:buClr>
              <a:buSzPts val="1325"/>
              <a:buNone/>
              <a:defRPr sz="1325">
                <a:solidFill>
                  <a:srgbClr val="888888"/>
                </a:solidFill>
              </a:defRPr>
            </a:lvl9pPr>
          </a:lstStyle>
          <a:p/>
        </p:txBody>
      </p:sp>
      <p:sp>
        <p:nvSpPr>
          <p:cNvPr id="31" name="Google Shape;31;p5"/>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2" name="Google Shape;32;p5"/>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3" name="Google Shape;33;p5"/>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4" name="Shape 34"/>
        <p:cNvGrpSpPr/>
        <p:nvPr/>
      </p:nvGrpSpPr>
      <p:grpSpPr>
        <a:xfrm>
          <a:off x="0" y="0"/>
          <a:ext cx="0" cy="0"/>
          <a:chOff x="0" y="0"/>
          <a:chExt cx="0" cy="0"/>
        </a:xfrm>
      </p:grpSpPr>
      <p:sp>
        <p:nvSpPr>
          <p:cNvPr id="35" name="Google Shape;35;p6"/>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6" name="Google Shape;36;p6"/>
          <p:cNvSpPr txBox="1"/>
          <p:nvPr>
            <p:ph idx="1" type="body"/>
          </p:nvPr>
        </p:nvSpPr>
        <p:spPr>
          <a:xfrm>
            <a:off x="519728"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7" name="Google Shape;37;p6"/>
          <p:cNvSpPr txBox="1"/>
          <p:nvPr>
            <p:ph idx="2" type="body"/>
          </p:nvPr>
        </p:nvSpPr>
        <p:spPr>
          <a:xfrm>
            <a:off x="3827085"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8" name="Google Shape;38;p6"/>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9" name="Google Shape;39;p6"/>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0" name="Google Shape;40;p6"/>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1" name="Shape 41"/>
        <p:cNvGrpSpPr/>
        <p:nvPr/>
      </p:nvGrpSpPr>
      <p:grpSpPr>
        <a:xfrm>
          <a:off x="0" y="0"/>
          <a:ext cx="0" cy="0"/>
          <a:chOff x="0" y="0"/>
          <a:chExt cx="0" cy="0"/>
        </a:xfrm>
      </p:grpSpPr>
      <p:sp>
        <p:nvSpPr>
          <p:cNvPr id="42" name="Google Shape;42;p7"/>
          <p:cNvSpPr txBox="1"/>
          <p:nvPr>
            <p:ph type="title"/>
          </p:nvPr>
        </p:nvSpPr>
        <p:spPr>
          <a:xfrm>
            <a:off x="520712" y="569242"/>
            <a:ext cx="6520220" cy="206659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3" name="Google Shape;43;p7"/>
          <p:cNvSpPr txBox="1"/>
          <p:nvPr>
            <p:ph idx="1" type="body"/>
          </p:nvPr>
        </p:nvSpPr>
        <p:spPr>
          <a:xfrm>
            <a:off x="520713" y="2620980"/>
            <a:ext cx="3198096"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4" name="Google Shape;44;p7"/>
          <p:cNvSpPr txBox="1"/>
          <p:nvPr>
            <p:ph idx="2" type="body"/>
          </p:nvPr>
        </p:nvSpPr>
        <p:spPr>
          <a:xfrm>
            <a:off x="520713" y="3905482"/>
            <a:ext cx="3198096"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5" name="Google Shape;45;p7"/>
          <p:cNvSpPr txBox="1"/>
          <p:nvPr>
            <p:ph idx="3" type="body"/>
          </p:nvPr>
        </p:nvSpPr>
        <p:spPr>
          <a:xfrm>
            <a:off x="3827086" y="2620980"/>
            <a:ext cx="3213847"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6" name="Google Shape;46;p7"/>
          <p:cNvSpPr txBox="1"/>
          <p:nvPr>
            <p:ph idx="4" type="body"/>
          </p:nvPr>
        </p:nvSpPr>
        <p:spPr>
          <a:xfrm>
            <a:off x="3827086" y="3905482"/>
            <a:ext cx="3213847"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7" name="Google Shape;47;p7"/>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8" name="Google Shape;48;p7"/>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9" name="Google Shape;49;p7"/>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50" name="Shape 50"/>
        <p:cNvGrpSpPr/>
        <p:nvPr/>
      </p:nvGrpSpPr>
      <p:grpSpPr>
        <a:xfrm>
          <a:off x="0" y="0"/>
          <a:ext cx="0" cy="0"/>
          <a:chOff x="0" y="0"/>
          <a:chExt cx="0" cy="0"/>
        </a:xfrm>
      </p:grpSpPr>
      <p:sp>
        <p:nvSpPr>
          <p:cNvPr id="51" name="Google Shape;51;p8"/>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2" name="Google Shape;52;p8"/>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3" name="Google Shape;53;p8"/>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4" name="Google Shape;54;p8"/>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5" name="Shape 55"/>
        <p:cNvGrpSpPr/>
        <p:nvPr/>
      </p:nvGrpSpPr>
      <p:grpSpPr>
        <a:xfrm>
          <a:off x="0" y="0"/>
          <a:ext cx="0" cy="0"/>
          <a:chOff x="0" y="0"/>
          <a:chExt cx="0" cy="0"/>
        </a:xfrm>
      </p:grpSpPr>
      <p:sp>
        <p:nvSpPr>
          <p:cNvPr id="56" name="Google Shape;56;p9"/>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7" name="Google Shape;57;p9"/>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8" name="Google Shape;58;p9"/>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9" name="Shape 59"/>
        <p:cNvGrpSpPr/>
        <p:nvPr/>
      </p:nvGrpSpPr>
      <p:grpSpPr>
        <a:xfrm>
          <a:off x="0" y="0"/>
          <a:ext cx="0" cy="0"/>
          <a:chOff x="0" y="0"/>
          <a:chExt cx="0" cy="0"/>
        </a:xfrm>
      </p:grpSpPr>
      <p:sp>
        <p:nvSpPr>
          <p:cNvPr id="60" name="Google Shape;60;p10"/>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1" name="Google Shape;61;p10"/>
          <p:cNvSpPr txBox="1"/>
          <p:nvPr>
            <p:ph idx="1" type="body"/>
          </p:nvPr>
        </p:nvSpPr>
        <p:spPr>
          <a:xfrm>
            <a:off x="3213847" y="1539425"/>
            <a:ext cx="3827085" cy="7598117"/>
          </a:xfrm>
          <a:prstGeom prst="rect">
            <a:avLst/>
          </a:prstGeom>
          <a:noFill/>
          <a:ln>
            <a:noFill/>
          </a:ln>
        </p:spPr>
        <p:txBody>
          <a:bodyPr anchorCtr="0" anchor="t" bIns="45700" lIns="91425" spcFirstLastPara="1" rIns="91425" wrap="square" tIns="45700">
            <a:noAutofit/>
          </a:bodyPr>
          <a:lstStyle>
            <a:lvl1pPr indent="-396557" lvl="0" marL="457200" algn="l">
              <a:lnSpc>
                <a:spcPct val="90000"/>
              </a:lnSpc>
              <a:spcBef>
                <a:spcPts val="825"/>
              </a:spcBef>
              <a:spcAft>
                <a:spcPts val="0"/>
              </a:spcAft>
              <a:buClr>
                <a:schemeClr val="dk1"/>
              </a:buClr>
              <a:buSzPts val="2645"/>
              <a:buChar char="•"/>
              <a:defRPr sz="2645"/>
            </a:lvl1pPr>
            <a:lvl2pPr indent="-375602" lvl="1" marL="914400" algn="l">
              <a:lnSpc>
                <a:spcPct val="90000"/>
              </a:lnSpc>
              <a:spcBef>
                <a:spcPts val="415"/>
              </a:spcBef>
              <a:spcAft>
                <a:spcPts val="0"/>
              </a:spcAft>
              <a:buClr>
                <a:schemeClr val="dk1"/>
              </a:buClr>
              <a:buSzPts val="2315"/>
              <a:buChar char="•"/>
              <a:defRPr sz="2315"/>
            </a:lvl2pPr>
            <a:lvl3pPr indent="-354647" lvl="2" marL="1371600" algn="l">
              <a:lnSpc>
                <a:spcPct val="90000"/>
              </a:lnSpc>
              <a:spcBef>
                <a:spcPts val="415"/>
              </a:spcBef>
              <a:spcAft>
                <a:spcPts val="0"/>
              </a:spcAft>
              <a:buClr>
                <a:schemeClr val="dk1"/>
              </a:buClr>
              <a:buSzPts val="1985"/>
              <a:buChar char="•"/>
              <a:defRPr sz="1985"/>
            </a:lvl3pPr>
            <a:lvl4pPr indent="-333692" lvl="3" marL="1828800" algn="l">
              <a:lnSpc>
                <a:spcPct val="90000"/>
              </a:lnSpc>
              <a:spcBef>
                <a:spcPts val="415"/>
              </a:spcBef>
              <a:spcAft>
                <a:spcPts val="0"/>
              </a:spcAft>
              <a:buClr>
                <a:schemeClr val="dk1"/>
              </a:buClr>
              <a:buSzPts val="1655"/>
              <a:buChar char="•"/>
              <a:defRPr sz="1654"/>
            </a:lvl4pPr>
            <a:lvl5pPr indent="-333692" lvl="4" marL="2286000" algn="l">
              <a:lnSpc>
                <a:spcPct val="90000"/>
              </a:lnSpc>
              <a:spcBef>
                <a:spcPts val="415"/>
              </a:spcBef>
              <a:spcAft>
                <a:spcPts val="0"/>
              </a:spcAft>
              <a:buClr>
                <a:schemeClr val="dk1"/>
              </a:buClr>
              <a:buSzPts val="1655"/>
              <a:buChar char="•"/>
              <a:defRPr sz="1654"/>
            </a:lvl5pPr>
            <a:lvl6pPr indent="-333692" lvl="5" marL="2743200" algn="l">
              <a:lnSpc>
                <a:spcPct val="90000"/>
              </a:lnSpc>
              <a:spcBef>
                <a:spcPts val="415"/>
              </a:spcBef>
              <a:spcAft>
                <a:spcPts val="0"/>
              </a:spcAft>
              <a:buClr>
                <a:schemeClr val="dk1"/>
              </a:buClr>
              <a:buSzPts val="1655"/>
              <a:buChar char="•"/>
              <a:defRPr sz="1654"/>
            </a:lvl6pPr>
            <a:lvl7pPr indent="-333692" lvl="6" marL="3200400" algn="l">
              <a:lnSpc>
                <a:spcPct val="90000"/>
              </a:lnSpc>
              <a:spcBef>
                <a:spcPts val="415"/>
              </a:spcBef>
              <a:spcAft>
                <a:spcPts val="0"/>
              </a:spcAft>
              <a:buClr>
                <a:schemeClr val="dk1"/>
              </a:buClr>
              <a:buSzPts val="1655"/>
              <a:buChar char="•"/>
              <a:defRPr sz="1654"/>
            </a:lvl7pPr>
            <a:lvl8pPr indent="-333692" lvl="7" marL="3657600" algn="l">
              <a:lnSpc>
                <a:spcPct val="90000"/>
              </a:lnSpc>
              <a:spcBef>
                <a:spcPts val="415"/>
              </a:spcBef>
              <a:spcAft>
                <a:spcPts val="0"/>
              </a:spcAft>
              <a:buClr>
                <a:schemeClr val="dk1"/>
              </a:buClr>
              <a:buSzPts val="1655"/>
              <a:buChar char="•"/>
              <a:defRPr sz="1654"/>
            </a:lvl8pPr>
            <a:lvl9pPr indent="-333692" lvl="8" marL="4114800" algn="l">
              <a:lnSpc>
                <a:spcPct val="90000"/>
              </a:lnSpc>
              <a:spcBef>
                <a:spcPts val="415"/>
              </a:spcBef>
              <a:spcAft>
                <a:spcPts val="0"/>
              </a:spcAft>
              <a:buClr>
                <a:schemeClr val="dk1"/>
              </a:buClr>
              <a:buSzPts val="1655"/>
              <a:buChar char="•"/>
              <a:defRPr sz="1654"/>
            </a:lvl9pPr>
          </a:lstStyle>
          <a:p/>
        </p:txBody>
      </p:sp>
      <p:sp>
        <p:nvSpPr>
          <p:cNvPr id="62" name="Google Shape;62;p10"/>
          <p:cNvSpPr txBox="1"/>
          <p:nvPr>
            <p:ph idx="2"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63" name="Google Shape;63;p10"/>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4" name="Google Shape;64;p10"/>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5" name="Google Shape;65;p10"/>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6" name="Shape 66"/>
        <p:cNvGrpSpPr/>
        <p:nvPr/>
      </p:nvGrpSpPr>
      <p:grpSpPr>
        <a:xfrm>
          <a:off x="0" y="0"/>
          <a:ext cx="0" cy="0"/>
          <a:chOff x="0" y="0"/>
          <a:chExt cx="0" cy="0"/>
        </a:xfrm>
      </p:grpSpPr>
      <p:sp>
        <p:nvSpPr>
          <p:cNvPr id="67" name="Google Shape;67;p11"/>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8" name="Google Shape;68;p11"/>
          <p:cNvSpPr/>
          <p:nvPr>
            <p:ph idx="2" type="pic"/>
          </p:nvPr>
        </p:nvSpPr>
        <p:spPr>
          <a:xfrm>
            <a:off x="3213847" y="1539425"/>
            <a:ext cx="3827085" cy="7598117"/>
          </a:xfrm>
          <a:prstGeom prst="rect">
            <a:avLst/>
          </a:prstGeom>
          <a:noFill/>
          <a:ln>
            <a:noFill/>
          </a:ln>
        </p:spPr>
      </p:sp>
      <p:sp>
        <p:nvSpPr>
          <p:cNvPr id="69" name="Google Shape;69;p11"/>
          <p:cNvSpPr txBox="1"/>
          <p:nvPr>
            <p:ph idx="1"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70" name="Google Shape;70;p11"/>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1" name="Google Shape;71;p11"/>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2" name="Google Shape;72;p11"/>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 name="Shape 10"/>
        <p:cNvGrpSpPr/>
        <p:nvPr/>
      </p:nvGrpSpPr>
      <p:grpSpPr>
        <a:xfrm>
          <a:off x="0" y="0"/>
          <a:ext cx="0" cy="0"/>
          <a:chOff x="0" y="0"/>
          <a:chExt cx="0" cy="0"/>
        </a:xfrm>
      </p:grpSpPr>
      <p:sp>
        <p:nvSpPr>
          <p:cNvPr id="11" name="Google Shape;11;p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9pPr>
          </a:lstStyle>
          <a:p/>
        </p:txBody>
      </p:sp>
      <p:sp>
        <p:nvSpPr>
          <p:cNvPr id="12" name="Google Shape;12;p2"/>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74650" lvl="0" marL="457200" marR="0" rtl="0" algn="l">
              <a:lnSpc>
                <a:spcPct val="90000"/>
              </a:lnSpc>
              <a:spcBef>
                <a:spcPts val="825"/>
              </a:spcBef>
              <a:spcAft>
                <a:spcPts val="0"/>
              </a:spcAft>
              <a:buClr>
                <a:schemeClr val="dk1"/>
              </a:buClr>
              <a:buSzPts val="2300"/>
              <a:buFont typeface="Arial"/>
              <a:buChar char="•"/>
              <a:defRPr b="0" i="0" sz="2300" u="none" cap="none" strike="noStrike">
                <a:solidFill>
                  <a:schemeClr val="dk1"/>
                </a:solidFill>
                <a:latin typeface="Calibri"/>
                <a:ea typeface="Calibri"/>
                <a:cs typeface="Calibri"/>
                <a:sym typeface="Calibri"/>
              </a:defRPr>
            </a:lvl1pPr>
            <a:lvl2pPr indent="-349250" lvl="1" marL="914400" marR="0" rtl="0" algn="l">
              <a:lnSpc>
                <a:spcPct val="90000"/>
              </a:lnSpc>
              <a:spcBef>
                <a:spcPts val="415"/>
              </a:spcBef>
              <a:spcAft>
                <a:spcPts val="0"/>
              </a:spcAft>
              <a:buClr>
                <a:schemeClr val="dk1"/>
              </a:buClr>
              <a:buSzPts val="1900"/>
              <a:buFont typeface="Arial"/>
              <a:buChar char="•"/>
              <a:defRPr b="0" i="0" sz="19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15"/>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23214" lvl="5" marL="27432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6pPr>
            <a:lvl7pPr indent="-323214" lvl="6" marL="32004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7pPr>
            <a:lvl8pPr indent="-323215" lvl="7" marL="36576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8pPr>
            <a:lvl9pPr indent="-323215" lvl="8" marL="41148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9pPr>
          </a:lstStyle>
          <a:p/>
        </p:txBody>
      </p:sp>
      <p:sp>
        <p:nvSpPr>
          <p:cNvPr id="13" name="Google Shape;13;p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mailto:clara.oliveira.712@ufrn.edu.br" TargetMode="External"/><Relationship Id="rId5" Type="http://schemas.openxmlformats.org/officeDocument/2006/relationships/hyperlink" Target="mailto:stella.sousa@ufrn.br" TargetMode="External"/><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5" name="Shape 95"/>
        <p:cNvGrpSpPr/>
        <p:nvPr/>
      </p:nvGrpSpPr>
      <p:grpSpPr>
        <a:xfrm>
          <a:off x="0" y="0"/>
          <a:ext cx="0" cy="0"/>
          <a:chOff x="0" y="0"/>
          <a:chExt cx="0" cy="0"/>
        </a:xfrm>
      </p:grpSpPr>
      <p:pic>
        <p:nvPicPr>
          <p:cNvPr id="96" name="Google Shape;96;p1"/>
          <p:cNvPicPr preferRelativeResize="0"/>
          <p:nvPr>
            <p:ph idx="1" type="body"/>
          </p:nvPr>
        </p:nvPicPr>
        <p:blipFill rotWithShape="1">
          <a:blip r:embed="rId3">
            <a:alphaModFix/>
          </a:blip>
          <a:srcRect b="0" l="0" r="0" t="0"/>
          <a:stretch/>
        </p:blipFill>
        <p:spPr>
          <a:xfrm>
            <a:off x="-26262" y="1"/>
            <a:ext cx="7612200" cy="10753800"/>
          </a:xfrm>
          <a:prstGeom prst="rect">
            <a:avLst/>
          </a:prstGeom>
          <a:noFill/>
          <a:ln>
            <a:noFill/>
          </a:ln>
        </p:spPr>
      </p:pic>
      <p:sp>
        <p:nvSpPr>
          <p:cNvPr id="97" name="Google Shape;97;p1"/>
          <p:cNvSpPr txBox="1"/>
          <p:nvPr/>
        </p:nvSpPr>
        <p:spPr>
          <a:xfrm>
            <a:off x="133356" y="942045"/>
            <a:ext cx="7010400" cy="7080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Times"/>
              <a:buNone/>
            </a:pPr>
            <a:r>
              <a:rPr b="1" lang="pt-BR" sz="2000">
                <a:solidFill>
                  <a:schemeClr val="dk1"/>
                </a:solidFill>
                <a:latin typeface="Times"/>
                <a:ea typeface="Times"/>
                <a:cs typeface="Times"/>
                <a:sym typeface="Times"/>
              </a:rPr>
              <a:t>Rituais de h</a:t>
            </a:r>
            <a:r>
              <a:rPr b="1" lang="pt-BR" sz="2000">
                <a:solidFill>
                  <a:schemeClr val="dk1"/>
                </a:solidFill>
                <a:latin typeface="Times"/>
                <a:ea typeface="Times"/>
                <a:cs typeface="Times"/>
                <a:sym typeface="Times"/>
              </a:rPr>
              <a:t>ospitalidade em</a:t>
            </a:r>
            <a:r>
              <a:rPr b="1" i="0" lang="pt-BR" sz="2000" u="none" cap="none" strike="noStrike">
                <a:solidFill>
                  <a:schemeClr val="dk1"/>
                </a:solidFill>
                <a:latin typeface="Times"/>
                <a:ea typeface="Times"/>
                <a:cs typeface="Times"/>
                <a:sym typeface="Times"/>
              </a:rPr>
              <a:t> </a:t>
            </a:r>
            <a:r>
              <a:rPr b="1" lang="pt-BR" sz="2000">
                <a:solidFill>
                  <a:schemeClr val="dk1"/>
                </a:solidFill>
                <a:latin typeface="Times"/>
                <a:ea typeface="Times"/>
                <a:cs typeface="Times"/>
                <a:sym typeface="Times"/>
              </a:rPr>
              <a:t>terreiros de candomblé: O alimentar, o receber o entreter</a:t>
            </a:r>
            <a:endParaRPr b="1" i="0" sz="2000" u="none" cap="none" strike="noStrike">
              <a:solidFill>
                <a:schemeClr val="dk1"/>
              </a:solidFill>
              <a:latin typeface="Times"/>
              <a:ea typeface="Times"/>
              <a:cs typeface="Times"/>
              <a:sym typeface="Times"/>
            </a:endParaRPr>
          </a:p>
        </p:txBody>
      </p:sp>
      <p:sp>
        <p:nvSpPr>
          <p:cNvPr id="98" name="Google Shape;98;p1"/>
          <p:cNvSpPr txBox="1"/>
          <p:nvPr/>
        </p:nvSpPr>
        <p:spPr>
          <a:xfrm>
            <a:off x="24888" y="1602550"/>
            <a:ext cx="7509900" cy="523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400"/>
              <a:buFont typeface="Calibri"/>
              <a:buNone/>
            </a:pPr>
            <a:r>
              <a:rPr lang="pt-BR">
                <a:solidFill>
                  <a:schemeClr val="dk1"/>
                </a:solidFill>
                <a:latin typeface="Calibri"/>
                <a:ea typeface="Calibri"/>
                <a:cs typeface="Calibri"/>
                <a:sym typeface="Calibri"/>
              </a:rPr>
              <a:t>Maria Clara da Silva Oliveira¹, Stella Magaly de Andrade Sousa².</a:t>
            </a:r>
            <a:endParaRPr>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1400"/>
              <a:buFont typeface="Calibri"/>
              <a:buNone/>
            </a:pPr>
            <a:r>
              <a:rPr lang="pt-BR">
                <a:solidFill>
                  <a:schemeClr val="dk1"/>
                </a:solidFill>
                <a:latin typeface="Calibri"/>
                <a:ea typeface="Calibri"/>
                <a:cs typeface="Calibri"/>
                <a:sym typeface="Calibri"/>
              </a:rPr>
              <a:t>Universidade Federal do Rio Grande do Norte. </a:t>
            </a:r>
            <a:r>
              <a:rPr lang="pt-BR" u="sng">
                <a:solidFill>
                  <a:schemeClr val="hlink"/>
                </a:solidFill>
                <a:latin typeface="Calibri"/>
                <a:ea typeface="Calibri"/>
                <a:cs typeface="Calibri"/>
                <a:sym typeface="Calibri"/>
                <a:hlinkClick r:id="rId4"/>
              </a:rPr>
              <a:t>clara.oliveira.712@ufrn.edu.br</a:t>
            </a:r>
            <a:r>
              <a:rPr lang="pt-BR">
                <a:solidFill>
                  <a:schemeClr val="dk1"/>
                </a:solidFill>
                <a:latin typeface="Calibri"/>
                <a:ea typeface="Calibri"/>
                <a:cs typeface="Calibri"/>
                <a:sym typeface="Calibri"/>
              </a:rPr>
              <a:t>, </a:t>
            </a:r>
            <a:r>
              <a:rPr lang="pt-BR" u="sng">
                <a:solidFill>
                  <a:schemeClr val="hlink"/>
                </a:solidFill>
                <a:latin typeface="Calibri"/>
                <a:ea typeface="Calibri"/>
                <a:cs typeface="Calibri"/>
                <a:sym typeface="Calibri"/>
                <a:hlinkClick r:id="rId5"/>
              </a:rPr>
              <a:t>stella.sousa@ufrn.br</a:t>
            </a:r>
            <a:r>
              <a:rPr lang="pt-BR">
                <a:solidFill>
                  <a:schemeClr val="dk1"/>
                </a:solidFill>
                <a:latin typeface="Calibri"/>
                <a:ea typeface="Calibri"/>
                <a:cs typeface="Calibri"/>
                <a:sym typeface="Calibri"/>
              </a:rPr>
              <a:t> </a:t>
            </a:r>
            <a:endParaRPr b="0" i="0" sz="1400" u="none" cap="none" strike="noStrike">
              <a:solidFill>
                <a:schemeClr val="dk1"/>
              </a:solidFill>
              <a:latin typeface="Calibri"/>
              <a:ea typeface="Calibri"/>
              <a:cs typeface="Calibri"/>
              <a:sym typeface="Calibri"/>
            </a:endParaRPr>
          </a:p>
        </p:txBody>
      </p:sp>
      <p:sp>
        <p:nvSpPr>
          <p:cNvPr id="99" name="Google Shape;99;p1"/>
          <p:cNvSpPr txBox="1"/>
          <p:nvPr/>
        </p:nvSpPr>
        <p:spPr>
          <a:xfrm>
            <a:off x="4189413" y="4256088"/>
            <a:ext cx="2649538"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0" name="Google Shape;100;p1"/>
          <p:cNvSpPr txBox="1"/>
          <p:nvPr/>
        </p:nvSpPr>
        <p:spPr>
          <a:xfrm>
            <a:off x="625475" y="7539038"/>
            <a:ext cx="26481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ono)</a:t>
            </a:r>
            <a:endParaRPr b="0" i="0" sz="1800" u="none" cap="none" strike="noStrike">
              <a:solidFill>
                <a:schemeClr val="lt1"/>
              </a:solidFill>
              <a:latin typeface="Calibri"/>
              <a:ea typeface="Calibri"/>
              <a:cs typeface="Calibri"/>
              <a:sym typeface="Calibri"/>
            </a:endParaRPr>
          </a:p>
        </p:txBody>
      </p:sp>
      <p:sp>
        <p:nvSpPr>
          <p:cNvPr id="101" name="Google Shape;101;p1"/>
          <p:cNvSpPr txBox="1"/>
          <p:nvPr/>
        </p:nvSpPr>
        <p:spPr>
          <a:xfrm>
            <a:off x="57394" y="2161375"/>
            <a:ext cx="3659700" cy="28908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INTRODUÇÃO</a:t>
            </a:r>
            <a:endParaRPr b="1" i="0" sz="1800" u="none" cap="none" strike="noStrike">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A hospitalidade é o encontro entre anfitrião e convidado/hóspede, seguindo rituais específicos que se iniciam com a dádiva, convertendo-se na tríplice obrigação de dar-receber-retribuir. As ações da hospitalidade relacionam-se com receber, hospedar, alimentar e entreter e os seus cenários, os espaços sociais nos quais a hospitalidade ocorre, são variados, incluindo espaços religioso</a:t>
            </a:r>
            <a:r>
              <a:rPr lang="pt-BR" sz="1200">
                <a:solidFill>
                  <a:schemeClr val="dk1"/>
                </a:solidFill>
                <a:latin typeface="Calibri"/>
                <a:ea typeface="Calibri"/>
                <a:cs typeface="Calibri"/>
                <a:sym typeface="Calibri"/>
              </a:rPr>
              <a:t>s, pois a hospitalidade tem íntima relação com as práticas culturais religiosas</a:t>
            </a:r>
            <a:r>
              <a:rPr lang="pt-BR" sz="1200">
                <a:solidFill>
                  <a:schemeClr val="dk1"/>
                </a:solidFill>
                <a:latin typeface="Calibri"/>
                <a:ea typeface="Calibri"/>
                <a:cs typeface="Calibri"/>
                <a:sym typeface="Calibri"/>
              </a:rPr>
              <a:t>. O candomblé, possui rituais específicos situados nas práticas de hospitalidade, especialmente no receber, no alimentar e no entreter.</a:t>
            </a:r>
            <a:endParaRPr sz="1300">
              <a:solidFill>
                <a:schemeClr val="dk1"/>
              </a:solidFill>
              <a:latin typeface="Calibri"/>
              <a:ea typeface="Calibri"/>
              <a:cs typeface="Calibri"/>
              <a:sym typeface="Calibri"/>
            </a:endParaRPr>
          </a:p>
        </p:txBody>
      </p:sp>
      <p:sp>
        <p:nvSpPr>
          <p:cNvPr id="102" name="Google Shape;102;p1"/>
          <p:cNvSpPr txBox="1"/>
          <p:nvPr/>
        </p:nvSpPr>
        <p:spPr>
          <a:xfrm>
            <a:off x="-39680" y="8074033"/>
            <a:ext cx="3372000" cy="369300"/>
          </a:xfrm>
          <a:prstGeom prst="rect">
            <a:avLst/>
          </a:prstGeom>
          <a:noFill/>
          <a:ln>
            <a:noFill/>
          </a:ln>
        </p:spPr>
        <p:txBody>
          <a:bodyPr anchorCtr="0" anchor="t" bIns="45700" lIns="91425" spcFirstLastPara="1" rIns="91425" wrap="square" tIns="45700">
            <a:spAutoFit/>
          </a:bodyPr>
          <a:lstStyle/>
          <a:p>
            <a:pPr indent="0" lvl="0" marL="0" rtl="0" algn="just">
              <a:spcBef>
                <a:spcPts val="0"/>
              </a:spcBef>
              <a:spcAft>
                <a:spcPts val="0"/>
              </a:spcAft>
              <a:buClr>
                <a:schemeClr val="dk1"/>
              </a:buClr>
              <a:buSzPts val="1100"/>
              <a:buFont typeface="Arial"/>
              <a:buNone/>
            </a:pPr>
            <a:r>
              <a:rPr b="1" lang="pt-BR" sz="1800">
                <a:solidFill>
                  <a:schemeClr val="dk1"/>
                </a:solidFill>
                <a:latin typeface="Calibri"/>
                <a:ea typeface="Calibri"/>
                <a:cs typeface="Calibri"/>
                <a:sym typeface="Calibri"/>
              </a:rPr>
              <a:t>CONCLUSÃO</a:t>
            </a:r>
            <a:endParaRPr b="0" i="0" sz="1800" u="none" cap="none" strike="noStrike">
              <a:solidFill>
                <a:schemeClr val="dk1"/>
              </a:solidFill>
              <a:latin typeface="Calibri"/>
              <a:ea typeface="Calibri"/>
              <a:cs typeface="Calibri"/>
              <a:sym typeface="Calibri"/>
            </a:endParaRPr>
          </a:p>
        </p:txBody>
      </p:sp>
      <p:sp>
        <p:nvSpPr>
          <p:cNvPr id="103" name="Google Shape;103;p1"/>
          <p:cNvSpPr txBox="1"/>
          <p:nvPr/>
        </p:nvSpPr>
        <p:spPr>
          <a:xfrm>
            <a:off x="3677925" y="2161363"/>
            <a:ext cx="3560100" cy="9789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OBJETIVOS</a:t>
            </a:r>
            <a:endParaRPr b="1" i="0" sz="1800" u="none" cap="none" strike="noStrike">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Analisar os rituais de hospitalidade relacionados ao receber, alimentar e entreter no terreiro de candomblé. </a:t>
            </a:r>
            <a:endParaRPr sz="1200">
              <a:solidFill>
                <a:schemeClr val="dk1"/>
              </a:solidFill>
              <a:latin typeface="Calibri"/>
              <a:ea typeface="Calibri"/>
              <a:cs typeface="Calibri"/>
              <a:sym typeface="Calibri"/>
            </a:endParaRPr>
          </a:p>
        </p:txBody>
      </p:sp>
      <p:sp>
        <p:nvSpPr>
          <p:cNvPr id="104" name="Google Shape;104;p1"/>
          <p:cNvSpPr txBox="1"/>
          <p:nvPr/>
        </p:nvSpPr>
        <p:spPr>
          <a:xfrm>
            <a:off x="260400" y="6525025"/>
            <a:ext cx="6756300" cy="3693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Clr>
                <a:schemeClr val="dk1"/>
              </a:buClr>
              <a:buSzPts val="1100"/>
              <a:buFont typeface="Arial"/>
              <a:buNone/>
            </a:pPr>
            <a:r>
              <a:t/>
            </a:r>
            <a:endParaRPr sz="1800">
              <a:solidFill>
                <a:schemeClr val="dk1"/>
              </a:solidFill>
              <a:latin typeface="Calibri"/>
              <a:ea typeface="Calibri"/>
              <a:cs typeface="Calibri"/>
              <a:sym typeface="Calibri"/>
            </a:endParaRPr>
          </a:p>
        </p:txBody>
      </p:sp>
      <p:sp>
        <p:nvSpPr>
          <p:cNvPr id="105" name="Google Shape;105;p1"/>
          <p:cNvSpPr txBox="1"/>
          <p:nvPr/>
        </p:nvSpPr>
        <p:spPr>
          <a:xfrm>
            <a:off x="276550" y="8529105"/>
            <a:ext cx="3221400" cy="6465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t/>
            </a:r>
            <a:endParaRPr b="1"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Calibri"/>
              <a:ea typeface="Calibri"/>
              <a:cs typeface="Calibri"/>
              <a:sym typeface="Calibri"/>
            </a:endParaRPr>
          </a:p>
        </p:txBody>
      </p:sp>
      <p:sp>
        <p:nvSpPr>
          <p:cNvPr id="106" name="Google Shape;106;p1"/>
          <p:cNvSpPr txBox="1"/>
          <p:nvPr/>
        </p:nvSpPr>
        <p:spPr>
          <a:xfrm>
            <a:off x="3677914" y="3101188"/>
            <a:ext cx="3842700" cy="22533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METODOLOGIA</a:t>
            </a:r>
            <a:endParaRPr b="1" i="0" sz="1800" u="none" cap="none" strike="noStrike">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Estudo qualitativo, exploratório, utilizando de observação participante para obtenção dos dados. Realizou-se levantamento bibliográfico com base em autores de hospitalidade (Baptista, 2002; Bornet, 2011; Camargo, 2015; Valduga et al, 2022) e de rituais do candomblé (Amaral, 2002; Bastide, 2005; Bueno e Santana, 2008). O campo realizado com aplicação de entrevistas em visitas ao terreiro de candomblé nos meses de outubro de 2023 a julho de 2024.</a:t>
            </a:r>
            <a:endParaRPr sz="1200">
              <a:solidFill>
                <a:schemeClr val="dk1"/>
              </a:solidFill>
              <a:latin typeface="Calibri"/>
              <a:ea typeface="Calibri"/>
              <a:cs typeface="Calibri"/>
              <a:sym typeface="Calibri"/>
            </a:endParaRPr>
          </a:p>
        </p:txBody>
      </p:sp>
      <p:sp>
        <p:nvSpPr>
          <p:cNvPr id="107" name="Google Shape;107;p1"/>
          <p:cNvSpPr txBox="1"/>
          <p:nvPr/>
        </p:nvSpPr>
        <p:spPr>
          <a:xfrm>
            <a:off x="24901" y="5296663"/>
            <a:ext cx="7509900" cy="2826000"/>
          </a:xfrm>
          <a:prstGeom prst="rect">
            <a:avLst/>
          </a:prstGeom>
          <a:noFill/>
          <a:ln>
            <a:noFill/>
          </a:ln>
        </p:spPr>
        <p:txBody>
          <a:bodyPr anchorCtr="0" anchor="t" bIns="45700" lIns="91425" spcFirstLastPara="1" rIns="91425" wrap="square" tIns="45700">
            <a:spAutoFit/>
          </a:bodyPr>
          <a:lstStyle/>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O receber é o principal ato de hospitalidade identificado no terreiro da Prata. A cada pessoa que chega, é oferecido alguma bebida, complementada com alimento. O visitante é levado a conhecer o espaço, para que se </a:t>
            </a:r>
            <a:r>
              <a:rPr lang="pt-BR" sz="1200">
                <a:solidFill>
                  <a:schemeClr val="dk1"/>
                </a:solidFill>
                <a:latin typeface="Calibri"/>
                <a:ea typeface="Calibri"/>
                <a:cs typeface="Calibri"/>
                <a:sym typeface="Calibri"/>
              </a:rPr>
              <a:t>sinta </a:t>
            </a:r>
            <a:r>
              <a:rPr lang="pt-BR" sz="1200">
                <a:solidFill>
                  <a:schemeClr val="dk1"/>
                </a:solidFill>
                <a:latin typeface="Calibri"/>
                <a:ea typeface="Calibri"/>
                <a:cs typeface="Calibri"/>
                <a:sym typeface="Calibri"/>
              </a:rPr>
              <a:t>familiarizado e bem recebido. Nas práticas específicas do candomblé, os terreiros costumam praticar dois atos cruciais no receber: jogar água na rua quando alguém adentra o terreiro, para “esfriar” a rua e proteger seus caminhos, e a troca de bênçãos entre quem chega e quem recebe.</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O segundo ato de hospitalidade mais frequente é o alimentar. No terreiro, a alimentação é símbolo de união, quando os filhos se juntam para comerem. Cada Orixá tem uma comida específica, preparada nas ocasiões de festas, seguindo ritos específicos e ofertada a esse orixá. Essa alimentação é repleta de significados, sendo consumida pelos participantes, juntamente com outros alimentos preparados para a ocasião.  </a:t>
            </a:r>
            <a:endParaRPr sz="1200">
              <a:solidFill>
                <a:schemeClr val="dk1"/>
              </a:solidFill>
              <a:latin typeface="Calibri"/>
              <a:ea typeface="Calibri"/>
              <a:cs typeface="Calibri"/>
              <a:sym typeface="Calibri"/>
            </a:endParaRPr>
          </a:p>
          <a:p>
            <a:pPr indent="0" lvl="0" marL="0" rtl="0" algn="just">
              <a:lnSpc>
                <a:spcPct val="115000"/>
              </a:lnSpc>
              <a:spcBef>
                <a:spcPts val="0"/>
              </a:spcBef>
              <a:spcAft>
                <a:spcPts val="0"/>
              </a:spcAft>
              <a:buClr>
                <a:schemeClr val="dk1"/>
              </a:buClr>
              <a:buSzPts val="1100"/>
              <a:buFont typeface="Arial"/>
              <a:buNone/>
            </a:pPr>
            <a:r>
              <a:rPr lang="pt-BR" sz="1200">
                <a:solidFill>
                  <a:schemeClr val="dk1"/>
                </a:solidFill>
                <a:latin typeface="Calibri"/>
                <a:ea typeface="Calibri"/>
                <a:cs typeface="Calibri"/>
                <a:sym typeface="Calibri"/>
              </a:rPr>
              <a:t>Festividades no Candomblé relacionam-se ao entreter da hospitalidade. Nas festas os filhos se dedicam ao terreiro por um período mais intenso, devido aos preparativos. Há períodos em que as festas no terreiro são praticamente ininterruptas, havendo preparação voltada não apenas para agradar e acolher os orixás, mas também os visitantes, regulares ou não.</a:t>
            </a:r>
            <a:endParaRPr sz="1800">
              <a:solidFill>
                <a:schemeClr val="dk1"/>
              </a:solidFill>
              <a:latin typeface="Calibri"/>
              <a:ea typeface="Calibri"/>
              <a:cs typeface="Calibri"/>
              <a:sym typeface="Calibri"/>
            </a:endParaRPr>
          </a:p>
        </p:txBody>
      </p:sp>
      <p:pic>
        <p:nvPicPr>
          <p:cNvPr id="108" name="Google Shape;108;p1"/>
          <p:cNvPicPr preferRelativeResize="0"/>
          <p:nvPr/>
        </p:nvPicPr>
        <p:blipFill rotWithShape="1">
          <a:blip r:embed="rId6">
            <a:alphaModFix/>
          </a:blip>
          <a:srcRect b="0" l="0" r="0" t="0"/>
          <a:stretch/>
        </p:blipFill>
        <p:spPr>
          <a:xfrm>
            <a:off x="-39687" y="-4975"/>
            <a:ext cx="3005136" cy="1200150"/>
          </a:xfrm>
          <a:prstGeom prst="rect">
            <a:avLst/>
          </a:prstGeom>
          <a:noFill/>
          <a:ln>
            <a:noFill/>
          </a:ln>
        </p:spPr>
      </p:pic>
      <p:sp>
        <p:nvSpPr>
          <p:cNvPr id="109" name="Google Shape;109;p1"/>
          <p:cNvSpPr txBox="1"/>
          <p:nvPr/>
        </p:nvSpPr>
        <p:spPr>
          <a:xfrm>
            <a:off x="57400" y="4962188"/>
            <a:ext cx="3000000" cy="4617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pt-BR" sz="1800">
                <a:solidFill>
                  <a:schemeClr val="dk1"/>
                </a:solidFill>
                <a:latin typeface="Calibri"/>
                <a:ea typeface="Calibri"/>
                <a:cs typeface="Calibri"/>
                <a:sym typeface="Calibri"/>
              </a:rPr>
              <a:t>RESULTADOS</a:t>
            </a:r>
            <a:endParaRPr/>
          </a:p>
        </p:txBody>
      </p:sp>
      <p:sp>
        <p:nvSpPr>
          <p:cNvPr id="110" name="Google Shape;110;p1"/>
          <p:cNvSpPr txBox="1"/>
          <p:nvPr/>
        </p:nvSpPr>
        <p:spPr>
          <a:xfrm>
            <a:off x="-39675" y="8367175"/>
            <a:ext cx="3560100" cy="16440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lang="pt-BR" sz="1200">
                <a:solidFill>
                  <a:schemeClr val="dk1"/>
                </a:solidFill>
                <a:latin typeface="Calibri"/>
                <a:ea typeface="Calibri"/>
                <a:cs typeface="Calibri"/>
                <a:sym typeface="Calibri"/>
              </a:rPr>
              <a:t>O candomblé é voltado dos mais variados ritos de hospitalidade, no Terreiro da Prata pode-se observar que a alimentação, a troca de bênçãos e as festas são marcas e características do local. Onde cada ritual, com seu simbolismo aproxima os visitantes da casa e firmam a cada dia os seus filhos em comum comunhão uns com os outros e com os Orixás.</a:t>
            </a:r>
            <a:endParaRPr sz="1200">
              <a:solidFill>
                <a:schemeClr val="dk1"/>
              </a:solidFill>
              <a:latin typeface="Calibri"/>
              <a:ea typeface="Calibri"/>
              <a:cs typeface="Calibri"/>
              <a:sym typeface="Calibri"/>
            </a:endParaRPr>
          </a:p>
        </p:txBody>
      </p:sp>
      <p:sp>
        <p:nvSpPr>
          <p:cNvPr id="111" name="Google Shape;111;p1"/>
          <p:cNvSpPr txBox="1"/>
          <p:nvPr/>
        </p:nvSpPr>
        <p:spPr>
          <a:xfrm>
            <a:off x="3426825" y="7806300"/>
            <a:ext cx="3000000" cy="4617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pt-BR" sz="1800">
                <a:solidFill>
                  <a:schemeClr val="dk1"/>
                </a:solidFill>
                <a:latin typeface="Calibri"/>
                <a:ea typeface="Calibri"/>
                <a:cs typeface="Calibri"/>
                <a:sym typeface="Calibri"/>
              </a:rPr>
              <a:t>REFERÊNCIAS</a:t>
            </a:r>
            <a:endParaRPr/>
          </a:p>
        </p:txBody>
      </p:sp>
      <p:sp>
        <p:nvSpPr>
          <p:cNvPr id="112" name="Google Shape;112;p1"/>
          <p:cNvSpPr txBox="1"/>
          <p:nvPr/>
        </p:nvSpPr>
        <p:spPr>
          <a:xfrm>
            <a:off x="3426825" y="8122675"/>
            <a:ext cx="4062300" cy="2031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t-BR" sz="1200">
                <a:solidFill>
                  <a:schemeClr val="dk1"/>
                </a:solidFill>
                <a:latin typeface="Calibri"/>
                <a:ea typeface="Calibri"/>
                <a:cs typeface="Calibri"/>
                <a:sym typeface="Calibri"/>
              </a:rPr>
              <a:t>AMARAL, Rita. Xirê! O modo de crer e de viver no Candomblé. Rio de Janeiro: Palas, </a:t>
            </a:r>
            <a:r>
              <a:rPr lang="pt-BR" sz="1200">
                <a:solidFill>
                  <a:schemeClr val="dk1"/>
                </a:solidFill>
                <a:latin typeface="Calibri"/>
                <a:ea typeface="Calibri"/>
                <a:cs typeface="Calibri"/>
                <a:sym typeface="Calibri"/>
              </a:rPr>
              <a:t>São Paulo: Educ, 2002.</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pt-BR" sz="1200">
                <a:solidFill>
                  <a:srgbClr val="222222"/>
                </a:solidFill>
                <a:latin typeface="Calibri"/>
                <a:ea typeface="Calibri"/>
                <a:cs typeface="Calibri"/>
                <a:sym typeface="Calibri"/>
              </a:rPr>
              <a:t>BUENO, M. S., &amp; SANTANA, U. M. (2008). A festa e a comensalidade no Candomblé. </a:t>
            </a:r>
            <a:r>
              <a:rPr i="1" lang="pt-BR" sz="1200">
                <a:solidFill>
                  <a:srgbClr val="222222"/>
                </a:solidFill>
                <a:latin typeface="Calibri"/>
                <a:ea typeface="Calibri"/>
                <a:cs typeface="Calibri"/>
                <a:sym typeface="Calibri"/>
              </a:rPr>
              <a:t>Seminário de Associação Nacional de Pesquisa e Pós-Graduação em Turismo</a:t>
            </a:r>
            <a:r>
              <a:rPr lang="pt-BR" sz="1200">
                <a:solidFill>
                  <a:srgbClr val="222222"/>
                </a:solidFill>
                <a:latin typeface="Calibri"/>
                <a:ea typeface="Calibri"/>
                <a:cs typeface="Calibri"/>
                <a:sym typeface="Calibri"/>
              </a:rPr>
              <a:t>, </a:t>
            </a:r>
            <a:r>
              <a:rPr i="1" lang="pt-BR" sz="1200">
                <a:solidFill>
                  <a:srgbClr val="222222"/>
                </a:solidFill>
                <a:latin typeface="Calibri"/>
                <a:ea typeface="Calibri"/>
                <a:cs typeface="Calibri"/>
                <a:sym typeface="Calibri"/>
              </a:rPr>
              <a:t>5</a:t>
            </a:r>
            <a:r>
              <a:rPr lang="pt-BR" sz="1200">
                <a:solidFill>
                  <a:srgbClr val="222222"/>
                </a:solidFill>
                <a:latin typeface="Calibri"/>
                <a:ea typeface="Calibri"/>
                <a:cs typeface="Calibri"/>
                <a:sym typeface="Calibri"/>
              </a:rPr>
              <a:t>.</a:t>
            </a:r>
            <a:endParaRPr sz="1200">
              <a:solidFill>
                <a:schemeClr val="dk1"/>
              </a:solidFill>
              <a:latin typeface="Calibri"/>
              <a:ea typeface="Calibri"/>
              <a:cs typeface="Calibri"/>
              <a:sym typeface="Calibri"/>
            </a:endParaRPr>
          </a:p>
          <a:p>
            <a:pPr indent="0" lvl="0" marL="0" rtl="0" algn="l">
              <a:spcBef>
                <a:spcPts val="0"/>
              </a:spcBef>
              <a:spcAft>
                <a:spcPts val="0"/>
              </a:spcAft>
              <a:buNone/>
            </a:pPr>
            <a:r>
              <a:rPr lang="pt-BR" sz="1200">
                <a:solidFill>
                  <a:schemeClr val="dk1"/>
                </a:solidFill>
                <a:latin typeface="Calibri"/>
                <a:ea typeface="Calibri"/>
                <a:cs typeface="Calibri"/>
                <a:sym typeface="Calibri"/>
              </a:rPr>
              <a:t>CAMARGO, Luiz Octávio de Lima. Os interstícios da hospitalidade. Revista Hospitalidade. São Paulo, v. XII, n. especial, p. 42-69, mai. 2015.</a:t>
            </a:r>
            <a:r>
              <a:rPr lang="pt-BR" sz="1200">
                <a:solidFill>
                  <a:srgbClr val="222222"/>
                </a:solidFill>
                <a:latin typeface="Calibri"/>
                <a:ea typeface="Calibri"/>
                <a:cs typeface="Calibri"/>
                <a:sym typeface="Calibri"/>
              </a:rPr>
              <a:t>VALDUGA, M. C., De Oliveira, R. L., &amp; Mattos, L. V. (2022). Hospitalidade e Religião: um olhar contemporâneo. </a:t>
            </a:r>
            <a:r>
              <a:rPr i="1" lang="pt-BR" sz="1200">
                <a:solidFill>
                  <a:srgbClr val="222222"/>
                </a:solidFill>
                <a:latin typeface="Calibri"/>
                <a:ea typeface="Calibri"/>
                <a:cs typeface="Calibri"/>
                <a:sym typeface="Calibri"/>
              </a:rPr>
              <a:t>Revista Hospitalidade</a:t>
            </a:r>
            <a:r>
              <a:rPr lang="pt-BR" sz="1200">
                <a:solidFill>
                  <a:srgbClr val="222222"/>
                </a:solidFill>
                <a:latin typeface="Calibri"/>
                <a:ea typeface="Calibri"/>
                <a:cs typeface="Calibri"/>
                <a:sym typeface="Calibri"/>
              </a:rPr>
              <a:t>, 293-322.</a:t>
            </a:r>
            <a:endParaRPr sz="12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2015-12-02T19:07:00Z</dcterms:created>
  <dc:creator>ASSTEC</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ies>
</file>