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3"/>
  </p:notesMasterIdLst>
  <p:sldIdLst>
    <p:sldId id="262" r:id="rId2"/>
  </p:sldIdLst>
  <p:sldSz cx="7559675" cy="10691813"/>
  <p:notesSz cx="6858000" cy="9144000"/>
  <p:defaultTextStyle>
    <a:defPPr>
      <a:defRPr lang="en-GB"/>
    </a:defPPr>
    <a:lvl1pPr marL="0" lvl="0" indent="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1pPr>
    <a:lvl2pPr marL="768350" lvl="1" indent="-295275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2pPr>
    <a:lvl3pPr marL="1181100" lvl="2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3pPr>
    <a:lvl4pPr marL="1654175" lvl="3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4pPr>
    <a:lvl5pPr marL="2127250" lvl="4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5pPr>
    <a:lvl6pPr marL="2286000" lvl="5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6pPr>
    <a:lvl7pPr marL="2743200" lvl="6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7pPr>
    <a:lvl8pPr marL="3200400" lvl="7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8pPr>
    <a:lvl9pPr marL="3657600" lvl="8" indent="-234950" algn="l" defTabSz="46355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bg1"/>
        </a:solidFill>
        <a:latin typeface="Arial" panose="020B0604020202020204" pitchFamily="34" charset="0"/>
        <a:ea typeface="Droid Sans Fallback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69" userDrawn="1">
          <p15:clr>
            <a:srgbClr val="A4A3A4"/>
          </p15:clr>
        </p15:guide>
        <p15:guide id="2" pos="2292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4994F"/>
    <a:srgbClr val="262626"/>
    <a:srgbClr val="34C75B"/>
    <a:srgbClr val="A65E52"/>
    <a:srgbClr val="6B0B0C"/>
    <a:srgbClr val="B5191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F74FC6D-5EA4-2D88-D169-B6F5D22F59C3}" v="686" dt="2024-08-15T06:37:33.681"/>
    <p1510:client id="{29FD5748-F885-73C8-BADB-B60C12F8D1A7}" v="5" dt="2024-08-14T14:36:34.594"/>
    <p1510:client id="{A72B959A-2B84-7B58-187C-D5B645B706E4}" v="84" dt="2024-08-15T21:56:35.76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>
        <p:scale>
          <a:sx n="75" d="100"/>
          <a:sy n="75" d="100"/>
        </p:scale>
        <p:origin x="1608" y="-2082"/>
      </p:cViewPr>
      <p:guideLst>
        <p:guide orient="horz" pos="3069"/>
        <p:guide pos="2292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AutoShape 1"/>
          <p:cNvSpPr/>
          <p:nvPr/>
        </p:nvSpPr>
        <p:spPr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  <p:sp>
        <p:nvSpPr>
          <p:cNvPr id="2051" name="Rectangle 2"/>
          <p:cNvSpPr>
            <a:spLocks noGrp="1" noRot="1" noChangeAspect="1"/>
          </p:cNvSpPr>
          <p:nvPr>
            <p:ph type="sldImg"/>
          </p:nvPr>
        </p:nvSpPr>
        <p:spPr>
          <a:xfrm>
            <a:off x="2362200" y="812800"/>
            <a:ext cx="2830513" cy="4005263"/>
          </a:xfrm>
          <a:prstGeom prst="rect">
            <a:avLst/>
          </a:prstGeom>
          <a:noFill/>
          <a:ln w="9525">
            <a:noFill/>
          </a:ln>
        </p:spPr>
      </p:sp>
      <p:sp>
        <p:nvSpPr>
          <p:cNvPr id="2" name="Rectangle 3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5200" cy="4808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/>
          <a:p>
            <a:pPr marL="0" marR="0" lvl="0" indent="0" algn="l" defTabSz="46355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defRPr/>
            </a:pPr>
            <a:endParaRPr kumimoji="0" lang="pt-BR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+mn-cs"/>
            </a:endParaRPr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/>
          <a:lstStyle>
            <a:lvl1pPr algn="r"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r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>
            <a:lvl1pPr defTabSz="464820" eaLnBrk="1" hangingPunct="0">
              <a:lnSpc>
                <a:spcPct val="93000"/>
              </a:lnSpc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ea typeface="DejaVu Sans" charset="0"/>
                <a:cs typeface="DejaVu Sans" charset="0"/>
              </a:defRPr>
            </a:lvl1pPr>
          </a:lstStyle>
          <a:p>
            <a:pPr marL="0" marR="0" lvl="0" indent="0" algn="l" defTabSz="464820" rtl="0" eaLnBrk="1" fontAlgn="base" latinLnBrk="0" hangingPunct="0">
              <a:lnSpc>
                <a:spcPct val="93000"/>
              </a:lnSpc>
              <a:spcBef>
                <a:spcPct val="0"/>
              </a:spcBef>
              <a:spcAft>
                <a:spcPct val="0"/>
              </a:spcAft>
              <a:buClrTx/>
              <a:buSzPct val="100000"/>
              <a:buFontTx/>
              <a:buNone/>
              <a:tabLst>
                <a:tab pos="0" algn="l"/>
                <a:tab pos="447675" algn="l"/>
                <a:tab pos="896620" algn="l"/>
                <a:tab pos="1346200" algn="l"/>
                <a:tab pos="1795145" algn="l"/>
                <a:tab pos="2244725" algn="l"/>
                <a:tab pos="2693670" algn="l"/>
                <a:tab pos="3143250" algn="l"/>
                <a:tab pos="3592195" algn="l"/>
                <a:tab pos="4041775" algn="l"/>
                <a:tab pos="4490720" algn="l"/>
                <a:tab pos="4940300" algn="l"/>
                <a:tab pos="5389245" algn="l"/>
                <a:tab pos="5838825" algn="l"/>
                <a:tab pos="6287770" algn="l"/>
                <a:tab pos="6737350" algn="l"/>
                <a:tab pos="7186295" algn="l"/>
                <a:tab pos="7635875" algn="l"/>
                <a:tab pos="8084820" algn="l"/>
                <a:tab pos="8534400" algn="l"/>
                <a:tab pos="8983345" algn="l"/>
              </a:tabLst>
              <a:defRPr/>
            </a:pPr>
            <a:endParaRPr kumimoji="0" lang="pt-BR" sz="14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anose="02020603050405020304" pitchFamily="18" charset="0"/>
              <a:ea typeface="DejaVu Sans" charset="0"/>
              <a:cs typeface="DejaVu Sans" charset="0"/>
            </a:endParaRP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8188" cy="531813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/>
          <a:lstStyle/>
          <a:p>
            <a:pPr lvl="0" algn="r" defTabSz="463550" eaLnBrk="1">
              <a:lnSpc>
                <a:spcPct val="93000"/>
              </a:lnSpc>
              <a:buSzPct val="100000"/>
              <a:buNone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solidFill>
                  <a:srgbClr val="000000"/>
                </a:solidFill>
                <a:latin typeface="Times New Roman" panose="02020603050405020304" pitchFamily="18" charset="0"/>
                <a:ea typeface="DejaVu Sans"/>
              </a:rPr>
              <a:t>‹#›</a:t>
            </a:fld>
            <a:endParaRPr lang="pt-BR" altLang="pt-BR" sz="1400" dirty="0">
              <a:solidFill>
                <a:srgbClr val="000000"/>
              </a:solidFill>
              <a:latin typeface="Times New Roman" panose="02020603050405020304" pitchFamily="18" charset="0"/>
              <a:ea typeface="DejaVu San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68350" indent="-295275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8110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54175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127250" indent="-234950" algn="l" defTabSz="46355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36410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6pPr>
    <a:lvl7pPr marL="2837180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7pPr>
    <a:lvl8pPr marL="331025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8pPr>
    <a:lvl9pPr marL="3782695" algn="l" defTabSz="945515" rtl="0" eaLnBrk="1" latinLnBrk="0" hangingPunct="1">
      <a:defRPr sz="124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 txBox="1">
            <a:spLocks noGrp="1"/>
          </p:cNvSpPr>
          <p:nvPr>
            <p:ph type="sldNum" sz="quarter"/>
          </p:nvPr>
        </p:nvSpPr>
        <p:spPr>
          <a:xfrm>
            <a:off x="4278313" y="10156825"/>
            <a:ext cx="3278187" cy="531813"/>
          </a:xfrm>
          <a:prstGeom prst="rect">
            <a:avLst/>
          </a:prstGeom>
          <a:noFill/>
          <a:ln w="9525">
            <a:noFill/>
          </a:ln>
        </p:spPr>
        <p:txBody>
          <a:bodyPr lIns="0" tIns="0" rIns="0" bIns="0" anchor="b" anchorCtr="0"/>
          <a:lstStyle/>
          <a:p>
            <a:pPr lvl="0" algn="r" defTabSz="463550" eaLnBrk="1">
              <a:lnSpc>
                <a:spcPct val="93000"/>
              </a:lnSpc>
              <a:spcBef>
                <a:spcPct val="0"/>
              </a:spcBef>
              <a:buClrTx/>
              <a:buFontTx/>
              <a:buChar char="•"/>
              <a:tabLst>
                <a:tab pos="0" algn="l"/>
                <a:tab pos="447675" algn="l"/>
                <a:tab pos="897255" algn="l"/>
                <a:tab pos="1346200" algn="l"/>
                <a:tab pos="1795780" algn="l"/>
                <a:tab pos="2244725" algn="l"/>
                <a:tab pos="2694305" algn="l"/>
                <a:tab pos="3143250" algn="l"/>
                <a:tab pos="3592830" algn="l"/>
                <a:tab pos="4041775" algn="l"/>
                <a:tab pos="4491355" algn="l"/>
                <a:tab pos="4940300" algn="l"/>
                <a:tab pos="5389880" algn="l"/>
                <a:tab pos="5838825" algn="l"/>
                <a:tab pos="6288405" algn="l"/>
                <a:tab pos="6737350" algn="l"/>
                <a:tab pos="7186930" algn="l"/>
                <a:tab pos="7635875" algn="l"/>
                <a:tab pos="8085455" algn="l"/>
                <a:tab pos="8534400" algn="l"/>
                <a:tab pos="8983980" algn="l"/>
              </a:tabLst>
            </a:pPr>
            <a:fld id="{9A0DB2DC-4C9A-4742-B13C-FB6460FD3503}" type="slidenum">
              <a:rPr lang="pt-BR" altLang="pt-BR" sz="1400" dirty="0">
                <a:ea typeface="DejaVu Sans"/>
              </a:rPr>
              <a:t>1</a:t>
            </a:fld>
            <a:endParaRPr lang="pt-BR" altLang="pt-BR" sz="1400" dirty="0">
              <a:ea typeface="DejaVu Sans"/>
            </a:endParaRPr>
          </a:p>
        </p:txBody>
      </p:sp>
      <p:sp>
        <p:nvSpPr>
          <p:cNvPr id="4099" name="Rectangle 1"/>
          <p:cNvSpPr>
            <a:spLocks noGrp="1" noRot="1" noChangeAspect="1" noTextEdit="1"/>
          </p:cNvSpPr>
          <p:nvPr>
            <p:ph type="sldImg"/>
          </p:nvPr>
        </p:nvSpPr>
        <p:spPr>
          <a:xfrm>
            <a:off x="2362200" y="812800"/>
            <a:ext cx="2833688" cy="4008438"/>
          </a:xfrm>
          <a:solidFill>
            <a:srgbClr val="FFFFFF">
              <a:alpha val="100000"/>
            </a:srgbClr>
          </a:solidFill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4100" name="Text Box 2"/>
          <p:cNvSpPr txBox="1"/>
          <p:nvPr/>
        </p:nvSpPr>
        <p:spPr>
          <a:xfrm>
            <a:off x="755650" y="5078413"/>
            <a:ext cx="6048375" cy="4811712"/>
          </a:xfrm>
          <a:prstGeom prst="rect">
            <a:avLst/>
          </a:prstGeom>
          <a:noFill/>
          <a:ln w="9525">
            <a:noFill/>
          </a:ln>
        </p:spPr>
        <p:txBody>
          <a:bodyPr wrap="none" anchor="ctr" anchorCtr="0"/>
          <a:lstStyle/>
          <a:p>
            <a:pPr lvl="0" eaLnBrk="1">
              <a:lnSpc>
                <a:spcPct val="94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</a:pPr>
            <a:endParaRPr lang="pt-BR" altLang="pt-BR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66976" y="1749795"/>
            <a:ext cx="6425724" cy="3722335"/>
          </a:xfrm>
        </p:spPr>
        <p:txBody>
          <a:bodyPr anchor="b"/>
          <a:lstStyle>
            <a:lvl1pPr algn="ctr"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944960" y="5615678"/>
            <a:ext cx="5669756" cy="2581379"/>
          </a:xfrm>
        </p:spPr>
        <p:txBody>
          <a:bodyPr/>
          <a:lstStyle>
            <a:lvl1pPr marL="0" indent="0" algn="ctr">
              <a:buNone/>
              <a:defRPr sz="1985"/>
            </a:lvl1pPr>
            <a:lvl2pPr marL="377825" indent="0" algn="ctr">
              <a:buNone/>
              <a:defRPr sz="1655"/>
            </a:lvl2pPr>
            <a:lvl3pPr marL="755650" indent="0" algn="ctr">
              <a:buNone/>
              <a:defRPr sz="1490"/>
            </a:lvl3pPr>
            <a:lvl4pPr marL="1134110" indent="0" algn="ctr">
              <a:buNone/>
              <a:defRPr sz="1325"/>
            </a:lvl4pPr>
            <a:lvl5pPr marL="1511935" indent="0" algn="ctr">
              <a:buNone/>
              <a:defRPr sz="1325"/>
            </a:lvl5pPr>
            <a:lvl6pPr marL="1889760" indent="0" algn="ctr">
              <a:buNone/>
              <a:defRPr sz="1325"/>
            </a:lvl6pPr>
            <a:lvl7pPr marL="2267585" indent="0" algn="ctr">
              <a:buNone/>
              <a:defRPr sz="1325"/>
            </a:lvl7pPr>
            <a:lvl8pPr marL="2646045" indent="0" algn="ctr">
              <a:buNone/>
              <a:defRPr sz="1325"/>
            </a:lvl8pPr>
            <a:lvl9pPr marL="3023870" indent="0" algn="ctr">
              <a:buNone/>
              <a:defRPr sz="1325"/>
            </a:lvl9pPr>
          </a:lstStyle>
          <a:p>
            <a:r>
              <a:rPr lang="pt-BR"/>
              <a:t>Clique para editar o estilo do subtítulo mestre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409893" y="569240"/>
            <a:ext cx="1630055" cy="9060817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519728" y="569240"/>
            <a:ext cx="4795669" cy="9060817"/>
          </a:xfrm>
        </p:spPr>
        <p:txBody>
          <a:bodyPr vert="eaVert"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Layout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77389" y="426595"/>
            <a:ext cx="6800136" cy="1780472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5791" y="2665532"/>
            <a:ext cx="6520220" cy="4447496"/>
          </a:xfrm>
        </p:spPr>
        <p:txBody>
          <a:bodyPr anchor="b"/>
          <a:lstStyle>
            <a:lvl1pPr>
              <a:defRPr sz="4960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15791" y="7155103"/>
            <a:ext cx="6520220" cy="2338833"/>
          </a:xfrm>
        </p:spPr>
        <p:txBody>
          <a:bodyPr/>
          <a:lstStyle>
            <a:lvl1pPr marL="0" indent="0">
              <a:buNone/>
              <a:defRPr sz="1985">
                <a:solidFill>
                  <a:schemeClr val="tx1"/>
                </a:solidFill>
              </a:defRPr>
            </a:lvl1pPr>
            <a:lvl2pPr marL="377825" indent="0">
              <a:buNone/>
              <a:defRPr sz="1655">
                <a:solidFill>
                  <a:schemeClr val="tx1">
                    <a:tint val="75000"/>
                  </a:schemeClr>
                </a:solidFill>
              </a:defRPr>
            </a:lvl2pPr>
            <a:lvl3pPr marL="755650" indent="0">
              <a:buNone/>
              <a:defRPr sz="1490">
                <a:solidFill>
                  <a:schemeClr val="tx1">
                    <a:tint val="75000"/>
                  </a:schemeClr>
                </a:solidFill>
              </a:defRPr>
            </a:lvl3pPr>
            <a:lvl4pPr marL="113411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4pPr>
            <a:lvl5pPr marL="151193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5pPr>
            <a:lvl6pPr marL="188976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6pPr>
            <a:lvl7pPr marL="226758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7pPr>
            <a:lvl8pPr marL="2646045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8pPr>
            <a:lvl9pPr marL="3023870" indent="0">
              <a:buNone/>
              <a:defRPr sz="1325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519728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3827085" y="2846200"/>
            <a:ext cx="3212862" cy="6783857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569242"/>
            <a:ext cx="6520220" cy="2066590"/>
          </a:xfrm>
        </p:spPr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520713" y="2620980"/>
            <a:ext cx="3198096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520713" y="3905482"/>
            <a:ext cx="3198096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3827086" y="2620980"/>
            <a:ext cx="3213847" cy="1284502"/>
          </a:xfrm>
        </p:spPr>
        <p:txBody>
          <a:bodyPr anchor="b"/>
          <a:lstStyle>
            <a:lvl1pPr marL="0" indent="0">
              <a:buNone/>
              <a:defRPr sz="1985" b="1"/>
            </a:lvl1pPr>
            <a:lvl2pPr marL="377825" indent="0">
              <a:buNone/>
              <a:defRPr sz="1655" b="1"/>
            </a:lvl2pPr>
            <a:lvl3pPr marL="755650" indent="0">
              <a:buNone/>
              <a:defRPr sz="1490" b="1"/>
            </a:lvl3pPr>
            <a:lvl4pPr marL="1134110" indent="0">
              <a:buNone/>
              <a:defRPr sz="1325" b="1"/>
            </a:lvl4pPr>
            <a:lvl5pPr marL="1511935" indent="0">
              <a:buNone/>
              <a:defRPr sz="1325" b="1"/>
            </a:lvl5pPr>
            <a:lvl6pPr marL="1889760" indent="0">
              <a:buNone/>
              <a:defRPr sz="1325" b="1"/>
            </a:lvl6pPr>
            <a:lvl7pPr marL="2267585" indent="0">
              <a:buNone/>
              <a:defRPr sz="1325" b="1"/>
            </a:lvl7pPr>
            <a:lvl8pPr marL="2646045" indent="0">
              <a:buNone/>
              <a:defRPr sz="1325" b="1"/>
            </a:lvl8pPr>
            <a:lvl9pPr marL="3023870" indent="0">
              <a:buNone/>
              <a:defRPr sz="1325" b="1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3827086" y="3905482"/>
            <a:ext cx="3213847" cy="5744375"/>
          </a:xfrm>
        </p:spPr>
        <p:txBody>
          <a:bodyPr/>
          <a:lstStyle/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213847" y="1539425"/>
            <a:ext cx="3827085" cy="7598117"/>
          </a:xfrm>
        </p:spPr>
        <p:txBody>
          <a:bodyPr/>
          <a:lstStyle>
            <a:lvl1pPr>
              <a:defRPr sz="2645"/>
            </a:lvl1pPr>
            <a:lvl2pPr>
              <a:defRPr sz="2315"/>
            </a:lvl2pPr>
            <a:lvl3pPr>
              <a:defRPr sz="1985"/>
            </a:lvl3pPr>
            <a:lvl4pPr>
              <a:defRPr sz="1655"/>
            </a:lvl4pPr>
            <a:lvl5pPr>
              <a:defRPr sz="1655"/>
            </a:lvl5pPr>
            <a:lvl6pPr>
              <a:defRPr sz="1655"/>
            </a:lvl6pPr>
            <a:lvl7pPr>
              <a:defRPr sz="1655"/>
            </a:lvl7pPr>
            <a:lvl8pPr>
              <a:defRPr sz="1655"/>
            </a:lvl8pPr>
            <a:lvl9pPr>
              <a:defRPr sz="1655"/>
            </a:lvl9pPr>
          </a:lstStyle>
          <a:p>
            <a:pPr lvl="0"/>
            <a:r>
              <a:rPr lang="pt-BR"/>
              <a:t>Clique para editar o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0712" y="712788"/>
            <a:ext cx="2438192" cy="2494756"/>
          </a:xfrm>
        </p:spPr>
        <p:txBody>
          <a:bodyPr anchor="b"/>
          <a:lstStyle>
            <a:lvl1pPr>
              <a:defRPr sz="2645"/>
            </a:lvl1pPr>
          </a:lstStyle>
          <a:p>
            <a:r>
              <a:rPr lang="pt-BR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213847" y="1539425"/>
            <a:ext cx="3827085" cy="7598117"/>
          </a:xfrm>
        </p:spPr>
        <p:txBody>
          <a:bodyPr vert="horz" wrap="square" lIns="91440" tIns="45720" rIns="91440" bIns="45720" numCol="1" rtlCol="0" anchor="t" anchorCtr="0" compatLnSpc="1">
            <a:normAutofit/>
          </a:bodyPr>
          <a:lstStyle>
            <a:lvl1pPr marL="0" indent="0">
              <a:buNone/>
              <a:defRPr sz="2645"/>
            </a:lvl1pPr>
            <a:lvl2pPr marL="377825" indent="0">
              <a:buNone/>
              <a:defRPr sz="2315"/>
            </a:lvl2pPr>
            <a:lvl3pPr marL="755650" indent="0">
              <a:buNone/>
              <a:defRPr sz="1985"/>
            </a:lvl3pPr>
            <a:lvl4pPr marL="1134110" indent="0">
              <a:buNone/>
              <a:defRPr sz="1655"/>
            </a:lvl4pPr>
            <a:lvl5pPr marL="1511935" indent="0">
              <a:buNone/>
              <a:defRPr sz="1655"/>
            </a:lvl5pPr>
            <a:lvl6pPr marL="1889760" indent="0">
              <a:buNone/>
              <a:defRPr sz="1655"/>
            </a:lvl6pPr>
            <a:lvl7pPr marL="2267585" indent="0">
              <a:buNone/>
              <a:defRPr sz="1655"/>
            </a:lvl7pPr>
            <a:lvl8pPr marL="2646045" indent="0">
              <a:buNone/>
              <a:defRPr sz="1655"/>
            </a:lvl8pPr>
            <a:lvl9pPr marL="3023870" indent="0">
              <a:buNone/>
              <a:defRPr sz="1655"/>
            </a:lvl9pPr>
          </a:lstStyle>
          <a:p>
            <a:pPr marL="0" marR="0" lvl="0" indent="0" algn="l" defTabSz="755650" rtl="0" eaLnBrk="0" fontAlgn="base" latinLnBrk="0" hangingPunct="0">
              <a:lnSpc>
                <a:spcPct val="90000"/>
              </a:lnSpc>
              <a:spcBef>
                <a:spcPts val="825"/>
              </a:spcBef>
              <a:spcAft>
                <a:spcPct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pt-BR" sz="2645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Clique no ícone para adicionar uma imagem</a:t>
            </a:r>
            <a:endParaRPr kumimoji="0" lang="en-US" sz="2645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520712" y="3207544"/>
            <a:ext cx="2438192" cy="5942372"/>
          </a:xfrm>
        </p:spPr>
        <p:txBody>
          <a:bodyPr/>
          <a:lstStyle>
            <a:lvl1pPr marL="0" indent="0">
              <a:buNone/>
              <a:defRPr sz="1325"/>
            </a:lvl1pPr>
            <a:lvl2pPr marL="377825" indent="0">
              <a:buNone/>
              <a:defRPr sz="1155"/>
            </a:lvl2pPr>
            <a:lvl3pPr marL="755650" indent="0">
              <a:buNone/>
              <a:defRPr sz="990"/>
            </a:lvl3pPr>
            <a:lvl4pPr marL="1134110" indent="0">
              <a:buNone/>
              <a:defRPr sz="825"/>
            </a:lvl4pPr>
            <a:lvl5pPr marL="1511935" indent="0">
              <a:buNone/>
              <a:defRPr sz="825"/>
            </a:lvl5pPr>
            <a:lvl6pPr marL="1889760" indent="0">
              <a:buNone/>
              <a:defRPr sz="825"/>
            </a:lvl6pPr>
            <a:lvl7pPr marL="2267585" indent="0">
              <a:buNone/>
              <a:defRPr sz="825"/>
            </a:lvl7pPr>
            <a:lvl8pPr marL="2646045" indent="0">
              <a:buNone/>
              <a:defRPr sz="825"/>
            </a:lvl8pPr>
            <a:lvl9pPr marL="3023870" indent="0">
              <a:buNone/>
              <a:defRPr sz="825"/>
            </a:lvl9pPr>
          </a:lstStyle>
          <a:p>
            <a:pPr lvl="0"/>
            <a:r>
              <a:rPr lang="pt-BR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>
          <a:xfrm>
            <a:off x="519113" y="569913"/>
            <a:ext cx="6521450" cy="2065337"/>
          </a:xfrm>
          <a:prstGeom prst="rect">
            <a:avLst/>
          </a:prstGeom>
          <a:noFill/>
          <a:ln w="9525">
            <a:noFill/>
          </a:ln>
        </p:spPr>
        <p:txBody>
          <a:bodyPr anchor="ctr" anchorCtr="0"/>
          <a:lstStyle/>
          <a:p>
            <a:pPr lvl="0"/>
            <a:r>
              <a:rPr lang="pt-BR" altLang="pt-BR" dirty="0"/>
              <a:t>Clique para editar o título mestre</a:t>
            </a:r>
            <a:endParaRPr lang="en-US" altLang="pt-BR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>
          <a:xfrm>
            <a:off x="519113" y="2846388"/>
            <a:ext cx="6521450" cy="6783387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pt-BR" altLang="pt-BR" dirty="0"/>
              <a:t>Clique para editar o texto mestre</a:t>
            </a:r>
          </a:p>
          <a:p>
            <a:pPr lvl="1"/>
            <a:r>
              <a:rPr lang="pt-BR" altLang="pt-BR" dirty="0"/>
              <a:t>Segundo nível</a:t>
            </a:r>
          </a:p>
          <a:p>
            <a:pPr lvl="2"/>
            <a:r>
              <a:rPr lang="pt-BR" altLang="pt-BR" dirty="0"/>
              <a:t>Terceiro nível</a:t>
            </a:r>
          </a:p>
          <a:p>
            <a:pPr lvl="3"/>
            <a:r>
              <a:rPr lang="pt-BR" altLang="pt-BR" dirty="0"/>
              <a:t>Quarto nível</a:t>
            </a:r>
          </a:p>
          <a:p>
            <a:pPr lvl="4"/>
            <a:r>
              <a:rPr lang="pt-BR" altLang="pt-BR" dirty="0"/>
              <a:t>Quinto nível</a:t>
            </a:r>
            <a:endParaRPr lang="en-US" altLang="pt-BR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9113" y="9909175"/>
            <a:ext cx="17018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l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03488" y="9909175"/>
            <a:ext cx="2552700" cy="56991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defTabSz="464820" eaLnBrk="0" hangingPunct="0">
              <a:defRPr sz="990">
                <a:solidFill>
                  <a:schemeClr val="tx1">
                    <a:tint val="75000"/>
                  </a:schemeClr>
                </a:solidFill>
                <a:ea typeface="Droid Sans Fallback" charset="0"/>
                <a:cs typeface="Droid Sans Fallback" charset="0"/>
              </a:defRPr>
            </a:lvl1pPr>
          </a:lstStyle>
          <a:p>
            <a:pPr marL="0" marR="0" lvl="0" indent="0" algn="ctr" defTabSz="46482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pt-BR" sz="990" b="0" i="0" u="none" strike="noStrike" kern="1200" cap="none" spc="0" normalizeH="0" baseline="0" noProof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Arial" panose="020B0604020202020204" pitchFamily="34" charset="0"/>
              <a:ea typeface="Droid Sans Fallback" charset="0"/>
              <a:cs typeface="Droid Sans Fallback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338763" y="9909175"/>
            <a:ext cx="1701800" cy="569913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/>
          <a:lstStyle>
            <a:lvl1pPr algn="r">
              <a:defRPr sz="900">
                <a:solidFill>
                  <a:srgbClr val="898989"/>
                </a:solidFill>
              </a:defRPr>
            </a:lvl1pPr>
          </a:lstStyle>
          <a:p>
            <a:pPr lvl="0">
              <a:buNone/>
            </a:pPr>
            <a:fld id="{9A0DB2DC-4C9A-4742-B13C-FB6460FD3503}" type="slidenum">
              <a:rPr lang="pt-BR" altLang="pt-BR" dirty="0">
                <a:latin typeface="Arial" panose="020B0604020202020204" pitchFamily="34" charset="0"/>
              </a:rPr>
              <a:t>‹#›</a:t>
            </a:fld>
            <a:endParaRPr lang="pt-BR" altLang="pt-BR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sldNum="0" hdr="0" ftr="0" dt="0"/>
  <p:txStyles>
    <p:titleStyle>
      <a:lvl1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kern="1200">
          <a:solidFill>
            <a:schemeClr val="tx1"/>
          </a:solidFill>
          <a:latin typeface="+mj-lt"/>
          <a:ea typeface="+mj-ea"/>
          <a:cs typeface="+mj-cs"/>
        </a:defRPr>
      </a:lvl1pPr>
      <a:lvl2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2pPr>
      <a:lvl3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3pPr>
      <a:lvl4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4pPr>
      <a:lvl5pPr algn="l" defTabSz="75565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5pPr>
      <a:lvl6pPr marL="4572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6pPr>
      <a:lvl7pPr marL="9144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7pPr>
      <a:lvl8pPr marL="13716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8pPr>
      <a:lvl9pPr marL="1828800" algn="l" defTabSz="755650" rtl="0" fontAlgn="base">
        <a:lnSpc>
          <a:spcPct val="90000"/>
        </a:lnSpc>
        <a:spcBef>
          <a:spcPct val="0"/>
        </a:spcBef>
        <a:spcAft>
          <a:spcPct val="0"/>
        </a:spcAft>
        <a:defRPr sz="36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189230" indent="-189230" algn="l" defTabSz="755650" rtl="0" eaLnBrk="0" fontAlgn="base" hangingPunct="0">
        <a:lnSpc>
          <a:spcPct val="90000"/>
        </a:lnSpc>
        <a:spcBef>
          <a:spcPts val="825"/>
        </a:spcBef>
        <a:spcAft>
          <a:spcPct val="0"/>
        </a:spcAft>
        <a:buFont typeface="Arial" panose="020B0604020202020204" pitchFamily="34" charset="0"/>
        <a:buChar char="•"/>
        <a:defRPr sz="2300" kern="1200">
          <a:solidFill>
            <a:schemeClr val="tx1"/>
          </a:solidFill>
          <a:latin typeface="+mn-lt"/>
          <a:ea typeface="+mn-ea"/>
          <a:cs typeface="+mn-cs"/>
        </a:defRPr>
      </a:lvl1pPr>
      <a:lvl2pPr marL="56705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4488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322705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1700530" indent="-189230" algn="l" defTabSz="755650" rtl="0" eaLnBrk="0" fontAlgn="base" hangingPunct="0">
        <a:lnSpc>
          <a:spcPct val="90000"/>
        </a:lnSpc>
        <a:spcBef>
          <a:spcPts val="415"/>
        </a:spcBef>
        <a:spcAft>
          <a:spcPct val="0"/>
        </a:spcAft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207899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45681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834640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212465" indent="-189230" algn="l" defTabSz="755650" rtl="0" eaLnBrk="1" latinLnBrk="0" hangingPunct="1">
        <a:lnSpc>
          <a:spcPct val="90000"/>
        </a:lnSpc>
        <a:spcBef>
          <a:spcPts val="415"/>
        </a:spcBef>
        <a:buFont typeface="Arial" panose="020B0604020202020204" pitchFamily="34" charset="0"/>
        <a:buChar char="•"/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1pPr>
      <a:lvl2pPr marL="37782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2pPr>
      <a:lvl3pPr marL="75565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3pPr>
      <a:lvl4pPr marL="113411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4pPr>
      <a:lvl5pPr marL="151193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5pPr>
      <a:lvl6pPr marL="188976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6pPr>
      <a:lvl7pPr marL="226758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7pPr>
      <a:lvl8pPr marL="2646045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8pPr>
      <a:lvl9pPr marL="3023870" algn="l" defTabSz="755650" rtl="0" eaLnBrk="1" latinLnBrk="0" hangingPunct="1">
        <a:defRPr sz="149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tags" Target="../tags/tag8.xml"/><Relationship Id="rId13" Type="http://schemas.openxmlformats.org/officeDocument/2006/relationships/image" Target="../media/image2.png"/><Relationship Id="rId3" Type="http://schemas.openxmlformats.org/officeDocument/2006/relationships/tags" Target="../tags/tag3.xml"/><Relationship Id="rId7" Type="http://schemas.openxmlformats.org/officeDocument/2006/relationships/tags" Target="../tags/tag7.xml"/><Relationship Id="rId12" Type="http://schemas.openxmlformats.org/officeDocument/2006/relationships/image" Target="../media/image1.png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tags" Target="../tags/tag6.xml"/><Relationship Id="rId11" Type="http://schemas.openxmlformats.org/officeDocument/2006/relationships/notesSlide" Target="../notesSlides/notesSlide1.xml"/><Relationship Id="rId5" Type="http://schemas.openxmlformats.org/officeDocument/2006/relationships/tags" Target="../tags/tag5.xml"/><Relationship Id="rId10" Type="http://schemas.openxmlformats.org/officeDocument/2006/relationships/slideLayout" Target="../slideLayouts/slideLayout2.xml"/><Relationship Id="rId4" Type="http://schemas.openxmlformats.org/officeDocument/2006/relationships/tags" Target="../tags/tag4.xml"/><Relationship Id="rId9" Type="http://schemas.openxmlformats.org/officeDocument/2006/relationships/tags" Target="../tags/tag9.xml"/><Relationship Id="rId1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Imagem 1"/>
          <p:cNvPicPr>
            <a:picLocks noGrp="1" noChangeAspect="1"/>
          </p:cNvPicPr>
          <p:nvPr>
            <p:ph idx="1"/>
            <p:custDataLst>
              <p:tags r:id="rId1"/>
            </p:custDataLst>
          </p:nvPr>
        </p:nvPicPr>
        <p:blipFill>
          <a:blip r:embed="rId12"/>
          <a:stretch>
            <a:fillRect/>
          </a:stretch>
        </p:blipFill>
        <p:spPr>
          <a:xfrm>
            <a:off x="-12065" y="3810"/>
            <a:ext cx="7571740" cy="1069721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3076" name="CaixaDeTexto 3"/>
          <p:cNvSpPr txBox="1"/>
          <p:nvPr/>
        </p:nvSpPr>
        <p:spPr>
          <a:xfrm>
            <a:off x="251143" y="1652270"/>
            <a:ext cx="7010400" cy="461665"/>
          </a:xfrm>
          <a:prstGeom prst="rect">
            <a:avLst/>
          </a:prstGeom>
          <a:noFill/>
          <a:ln w="9525">
            <a:solidFill>
              <a:schemeClr val="bg1"/>
            </a:solidFill>
          </a:ln>
        </p:spPr>
        <p:txBody>
          <a:bodyPr lIns="91440" tIns="45720" rIns="91440" bIns="45720" anchor="t">
            <a:spAutoFit/>
          </a:bodyPr>
          <a:lstStyle/>
          <a:p>
            <a:pPr algn="ctr"/>
            <a:r>
              <a:rPr lang="pt-BR" sz="1200" b="1" dirty="0">
                <a:solidFill>
                  <a:schemeClr val="tx1"/>
                </a:solidFill>
                <a:latin typeface="Arial"/>
                <a:cs typeface="Arial"/>
              </a:rPr>
              <a:t>MERCADO TERRITORIAL NA AGRICULTURA FAMILIAR: pesquisa-ação na cadeia da castanha de caju.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6" name="CaixaDeTexto 15"/>
          <p:cNvSpPr txBox="1"/>
          <p:nvPr/>
        </p:nvSpPr>
        <p:spPr>
          <a:xfrm>
            <a:off x="412433" y="2105660"/>
            <a:ext cx="6756400" cy="738664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algn="ctr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BEZERRA;  Lucas Augusto Gonzaga,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 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UFRN</a:t>
            </a:r>
            <a:r>
              <a:rPr lang="pt-BR" sz="140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, 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  <a:sym typeface="+mn-ea"/>
              </a:rPr>
              <a:t>lucasagusto345@gmail.com </a:t>
            </a:r>
            <a:endParaRPr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marR="0" algn="ctr" defTabSz="464820">
              <a:buClrTx/>
              <a:buSzTx/>
              <a:buFontTx/>
              <a:buNone/>
              <a:defRPr/>
            </a:pPr>
            <a:endParaRPr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ctr" defTabSz="464820">
              <a:defRPr/>
            </a:pPr>
            <a:endParaRPr lang="pt-BR" sz="140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4189413" y="4256088"/>
            <a:ext cx="2649538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6" name="CaixaDeTexto 25"/>
          <p:cNvSpPr txBox="1"/>
          <p:nvPr/>
        </p:nvSpPr>
        <p:spPr>
          <a:xfrm>
            <a:off x="625475" y="7539038"/>
            <a:ext cx="2647950" cy="406400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" name="CaixaDeTexto 18"/>
          <p:cNvSpPr txBox="1"/>
          <p:nvPr>
            <p:custDataLst>
              <p:tags r:id="rId2"/>
            </p:custDataLst>
          </p:nvPr>
        </p:nvSpPr>
        <p:spPr>
          <a:xfrm>
            <a:off x="272887" y="2437448"/>
            <a:ext cx="6853238" cy="1600438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</a:rPr>
              <a:t>INTRODUÇÃO</a:t>
            </a:r>
            <a:endParaRPr lang="pt-BR" sz="1400" b="1" kern="1200" cap="none" spc="0" normalizeH="0" baseline="0" noProof="0" dirty="0">
              <a:solidFill>
                <a:schemeClr val="tx1"/>
              </a:solidFill>
              <a:latin typeface="Calibri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Calibri"/>
                <a:cs typeface="Arial"/>
              </a:rPr>
              <a:t>Segundo Chiavenato (2014), a administração eficiente envolve o planejamento e a organização de recursos, com o intuito de alcançar resultados desejados de maneira eficaz. Aplicando essa perspectiva ao contexto de Mendonça do Amarelão, a administração pode ajudar a identificar e solucionar </a:t>
            </a:r>
            <a:r>
              <a:rPr lang="pt-BR" sz="1400" dirty="0">
                <a:solidFill>
                  <a:schemeClr val="tx1"/>
                </a:solidFill>
                <a:latin typeface="Arial"/>
                <a:cs typeface="Arial"/>
              </a:rPr>
              <a:t>restrições</a:t>
            </a:r>
            <a:r>
              <a:rPr lang="pt-BR" sz="1400" dirty="0">
                <a:solidFill>
                  <a:schemeClr val="tx1"/>
                </a:solidFill>
                <a:latin typeface="Calibri"/>
                <a:cs typeface="Arial"/>
              </a:rPr>
              <a:t> na produção da castanha de caju, melhorar a gestão de recursos naturais e humanos, e promover práticas mais sustentáveis que possam garantir a continuidade e o crescimento da atividade.</a:t>
            </a:r>
            <a:endParaRPr lang="pt-BR" sz="1400">
              <a:solidFill>
                <a:schemeClr val="tx1"/>
              </a:solidFill>
              <a:latin typeface="Calibri"/>
              <a:cs typeface="Arial"/>
            </a:endParaRPr>
          </a:p>
        </p:txBody>
      </p:sp>
      <p:sp>
        <p:nvSpPr>
          <p:cNvPr id="4" name="CaixaDeTexto 20"/>
          <p:cNvSpPr txBox="1"/>
          <p:nvPr>
            <p:custDataLst>
              <p:tags r:id="rId3"/>
            </p:custDataLst>
          </p:nvPr>
        </p:nvSpPr>
        <p:spPr>
          <a:xfrm>
            <a:off x="3776827" y="8293203"/>
            <a:ext cx="3371850" cy="1723549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REFERÊNCIAS </a:t>
            </a:r>
            <a:r>
              <a:rPr kumimoji="0" lang="pt-BR" sz="1400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(principais)</a:t>
            </a:r>
            <a:endParaRPr lang="pt-BR" sz="1400" kern="1200" cap="none" spc="0" normalizeH="0" baseline="0" noProof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LOPES, S. C. D. </a:t>
            </a:r>
            <a:r>
              <a:rPr lang="pt-BR" sz="1200" b="1" dirty="0">
                <a:solidFill>
                  <a:schemeClr val="tx1"/>
                </a:solidFill>
                <a:latin typeface="Calibri"/>
                <a:cs typeface="Arial"/>
              </a:rPr>
              <a:t>Efeitos do beneficiamento artesanal da castanha de caju: condições de vida e de trabalho no território indígena Mendonça do Amarelão</a:t>
            </a:r>
            <a:r>
              <a:rPr lang="pt-BR" sz="1200" dirty="0">
                <a:solidFill>
                  <a:schemeClr val="tx1"/>
                </a:solidFill>
                <a:latin typeface="Calibri"/>
                <a:cs typeface="Arial"/>
              </a:rPr>
              <a:t>. 2022. UFRN, Macaíba, 2022.</a:t>
            </a:r>
          </a:p>
          <a:p>
            <a:pPr algn="just" defTabSz="464820">
              <a:defRPr/>
            </a:pPr>
            <a:r>
              <a:rPr lang="pt-BR" sz="1100" dirty="0">
                <a:solidFill>
                  <a:schemeClr val="tx1"/>
                </a:solidFill>
                <a:latin typeface="Arial"/>
                <a:cs typeface="Arial"/>
              </a:rPr>
              <a:t>CHIAVENATO, Idalberto. </a:t>
            </a:r>
            <a:r>
              <a:rPr lang="pt-BR" sz="1100" b="1" dirty="0">
                <a:solidFill>
                  <a:schemeClr val="tx1"/>
                </a:solidFill>
                <a:latin typeface="Arial"/>
                <a:cs typeface="Arial"/>
              </a:rPr>
              <a:t>Introdução à teoria geral da administração: uma visão abrangente da moderna administração das organizações</a:t>
            </a:r>
            <a:r>
              <a:rPr lang="pt-BR" sz="1100" dirty="0">
                <a:solidFill>
                  <a:schemeClr val="tx1"/>
                </a:solidFill>
                <a:latin typeface="Arial"/>
                <a:cs typeface="Arial"/>
              </a:rPr>
              <a:t>. 9. ed. Rio de Janeiro: Elsevier, 2014.</a:t>
            </a:r>
            <a:endParaRPr lang="pt-BR" dirty="0">
              <a:solidFill>
                <a:schemeClr val="tx1"/>
              </a:solidFill>
            </a:endParaRPr>
          </a:p>
        </p:txBody>
      </p:sp>
      <p:sp>
        <p:nvSpPr>
          <p:cNvPr id="5" name="CaixaDeTexto 19"/>
          <p:cNvSpPr txBox="1"/>
          <p:nvPr>
            <p:custDataLst>
              <p:tags r:id="rId4"/>
            </p:custDataLst>
          </p:nvPr>
        </p:nvSpPr>
        <p:spPr>
          <a:xfrm>
            <a:off x="272878" y="3969385"/>
            <a:ext cx="3427413" cy="1815882"/>
          </a:xfrm>
          <a:prstGeom prst="rect">
            <a:avLst/>
          </a:prstGeom>
          <a:noFill/>
        </p:spPr>
        <p:txBody>
          <a:bodyPr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Calibri"/>
                <a:ea typeface="Droid Sans Fallback" charset="0"/>
                <a:cs typeface="Droid Sans Fallback" charset="0"/>
              </a:rPr>
              <a:t>OBJETIVOS</a:t>
            </a:r>
            <a:endParaRPr lang="pt-BR" sz="1400" b="1" kern="1200" cap="none" spc="0" normalizeH="0" baseline="0" noProof="0">
              <a:solidFill>
                <a:schemeClr val="tx1"/>
              </a:solidFill>
              <a:latin typeface="Calibri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Calibri"/>
                <a:cs typeface="Arial"/>
              </a:rPr>
              <a:t>Suscitar a compreensão da tecnologia artesanal de beneficiamento de castanha de caju na agricultura familiar, possibilitando o aprofundamento teórico-empírico dos processos produtivos e das consequências dessa prática para a saúde humana e para o ecossistema.</a:t>
            </a:r>
            <a:endParaRPr lang="pt-BR" sz="1400">
              <a:solidFill>
                <a:schemeClr val="tx1"/>
              </a:solidFill>
              <a:latin typeface="Calibri"/>
              <a:cs typeface="Calibri Light"/>
            </a:endParaRPr>
          </a:p>
        </p:txBody>
      </p:sp>
      <p:sp>
        <p:nvSpPr>
          <p:cNvPr id="10" name="CaixaDeTexto 20"/>
          <p:cNvSpPr txBox="1"/>
          <p:nvPr>
            <p:custDataLst>
              <p:tags r:id="rId5"/>
            </p:custDataLst>
          </p:nvPr>
        </p:nvSpPr>
        <p:spPr>
          <a:xfrm>
            <a:off x="272594" y="8443436"/>
            <a:ext cx="3221355" cy="1600438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CONCLUSÃO</a:t>
            </a:r>
            <a:endParaRPr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Calibri"/>
                <a:cs typeface="Arial"/>
              </a:rPr>
              <a:t>Diante dos desafios e oportunidades apresentados, é urgente que instituições de pesquisa, governos e empresas invistam em projetos que promovam a sustentabilidade na produção de castanha de caju. </a:t>
            </a:r>
            <a:endParaRPr lang="pt-BR" sz="1400">
              <a:solidFill>
                <a:schemeClr val="tx1"/>
              </a:solidFill>
              <a:latin typeface="Calibri"/>
              <a:cs typeface="Arial"/>
            </a:endParaRPr>
          </a:p>
        </p:txBody>
      </p:sp>
      <p:sp>
        <p:nvSpPr>
          <p:cNvPr id="23" name="CaixaDeTexto 23"/>
          <p:cNvSpPr txBox="1"/>
          <p:nvPr>
            <p:custDataLst>
              <p:tags r:id="rId6"/>
            </p:custDataLst>
          </p:nvPr>
        </p:nvSpPr>
        <p:spPr>
          <a:xfrm>
            <a:off x="3744903" y="3973036"/>
            <a:ext cx="3390098" cy="203132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METODOLOGIA</a:t>
            </a:r>
            <a:endParaRPr lang="pt-BR" sz="1400" b="1" kern="1200" cap="none" spc="0" normalizeH="0" baseline="0" noProof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Calibri"/>
                <a:ea typeface="Droid Sans Fallback" charset="0"/>
                <a:cs typeface="Arial"/>
              </a:rPr>
              <a:t>A pesquisa é de cunho interpretativo com viés epistemológico centrado no interesse emancipatória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Arial"/>
              </a:rPr>
              <a:t> sobre o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 mercado de </a:t>
            </a:r>
            <a:r>
              <a:rPr lang="pt-BR" sz="1400" dirty="0">
                <a:solidFill>
                  <a:schemeClr val="tx1"/>
                </a:solidFill>
                <a:latin typeface="Calibri"/>
                <a:ea typeface="Droid Sans Fallback" charset="0"/>
                <a:cs typeface="Arial"/>
              </a:rPr>
              <a:t>beneficiamento</a:t>
            </a:r>
            <a:r>
              <a:rPr lang="pt-BR" sz="140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 da castanha de caju na comunidade de Mendonça do Amarelão, através de revisão bibliográfica e coleta de dados sobre os processos e a produção da castanha.</a:t>
            </a:r>
            <a:endParaRPr lang="pt-BR" sz="1400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</p:txBody>
      </p:sp>
      <p:sp>
        <p:nvSpPr>
          <p:cNvPr id="28" name="CaixaDeTexto 24"/>
          <p:cNvSpPr txBox="1"/>
          <p:nvPr>
            <p:custDataLst>
              <p:tags r:id="rId7"/>
            </p:custDataLst>
          </p:nvPr>
        </p:nvSpPr>
        <p:spPr>
          <a:xfrm>
            <a:off x="254873" y="5779863"/>
            <a:ext cx="6845935" cy="1384995"/>
          </a:xfrm>
          <a:prstGeom prst="rect">
            <a:avLst/>
          </a:prstGeom>
          <a:noFill/>
        </p:spPr>
        <p:txBody>
          <a:bodyPr wrap="square" lIns="91440" tIns="45720" rIns="91440" bIns="45720" anchor="t">
            <a:spAutoFit/>
          </a:bodyPr>
          <a:lstStyle/>
          <a:p>
            <a:pPr marR="0" algn="just" defTabSz="464820">
              <a:buClrTx/>
              <a:buSzTx/>
              <a:buFontTx/>
              <a:buNone/>
              <a:defRPr/>
            </a:pPr>
            <a:r>
              <a:rPr kumimoji="0" lang="pt-BR" sz="1400" b="1" kern="1200" cap="none" spc="0" normalizeH="0" baseline="0" noProof="0" dirty="0">
                <a:solidFill>
                  <a:schemeClr val="tx1"/>
                </a:solidFill>
                <a:latin typeface="+mn-lt"/>
                <a:ea typeface="Droid Sans Fallback" charset="0"/>
                <a:cs typeface="Droid Sans Fallback" charset="0"/>
              </a:rPr>
              <a:t>RESULTADOS</a:t>
            </a:r>
            <a:endParaRPr lang="pt-BR" sz="1400" b="1" kern="1200" cap="none" spc="0" normalizeH="0" baseline="0" noProof="0" dirty="0">
              <a:solidFill>
                <a:schemeClr val="tx1"/>
              </a:solidFill>
              <a:latin typeface="+mn-lt"/>
              <a:ea typeface="Droid Sans Fallback" charset="0"/>
              <a:cs typeface="Droid Sans Fallback" charset="0"/>
            </a:endParaRPr>
          </a:p>
          <a:p>
            <a:pPr algn="just" defTabSz="464820">
              <a:defRPr/>
            </a:pPr>
            <a:r>
              <a:rPr lang="pt-BR" sz="1400" dirty="0">
                <a:solidFill>
                  <a:schemeClr val="tx1"/>
                </a:solidFill>
                <a:latin typeface="Calibri"/>
                <a:cs typeface="Calibri"/>
              </a:rPr>
              <a:t>O beneficiamento da castanha de caju no Amarelão é uma história de adaptação, resiliência e inovação. As práticas tradicionais dessa comunidade podem inspirar outras regiões a desenvolverem sistemas de produção mais sustentáveis e eficientes, contribuindo para a preservação do meio ambiente e o desenvolvimento socioeconômico local.</a:t>
            </a:r>
          </a:p>
          <a:p>
            <a:pPr algn="just" defTabSz="464820">
              <a:defRPr/>
            </a:pPr>
            <a:endParaRPr lang="pt-BR" sz="1400" dirty="0">
              <a:solidFill>
                <a:schemeClr val="tx1"/>
              </a:solidFill>
              <a:latin typeface="Calibri"/>
              <a:cs typeface="Arial"/>
            </a:endParaRPr>
          </a:p>
        </p:txBody>
      </p:sp>
      <p:sp>
        <p:nvSpPr>
          <p:cNvPr id="34" name="CaixaDeTexto 25"/>
          <p:cNvSpPr txBox="1"/>
          <p:nvPr>
            <p:custDataLst>
              <p:tags r:id="rId8"/>
            </p:custDataLst>
          </p:nvPr>
        </p:nvSpPr>
        <p:spPr>
          <a:xfrm>
            <a:off x="683895" y="7165340"/>
            <a:ext cx="2559685" cy="310515"/>
          </a:xfrm>
          <a:prstGeom prst="rect">
            <a:avLst/>
          </a:prstGeom>
          <a:noFill/>
        </p:spPr>
        <p:txBody>
          <a:bodyPr>
            <a:noAutofit/>
          </a:bodyPr>
          <a:lstStyle/>
          <a:p>
            <a:pPr marR="0" algn="ctr" defTabSz="464820">
              <a:buClrTx/>
              <a:buSzTx/>
              <a:buFontTx/>
              <a:buNone/>
              <a:defRPr/>
            </a:pPr>
            <a:r>
              <a:rPr kumimoji="0" lang="pt-BR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Imagem </a:t>
            </a:r>
            <a:r>
              <a:rPr kumimoji="0" lang="pt-BR" sz="1200" kern="1200" cap="none" spc="0" normalizeH="0" baseline="0" noProof="0" dirty="0">
                <a:latin typeface="+mn-lt"/>
                <a:ea typeface="Droid Sans Fallback" charset="0"/>
                <a:cs typeface="Droid Sans Fallback" charset="0"/>
              </a:rPr>
              <a:t>(caso seja oportuno)</a:t>
            </a:r>
            <a:endParaRPr kumimoji="0" lang="pt-BR" kern="1200" cap="none" spc="0" normalizeH="0" baseline="0" noProof="0" dirty="0">
              <a:latin typeface="+mn-lt"/>
              <a:ea typeface="Droid Sans Fallback" charset="0"/>
              <a:cs typeface="Droid Sans Fallback" charset="0"/>
            </a:endParaRPr>
          </a:p>
        </p:txBody>
      </p:sp>
      <p:pic>
        <p:nvPicPr>
          <p:cNvPr id="3087" name="Imagem 8"/>
          <p:cNvPicPr>
            <a:picLocks noChangeAspect="1"/>
          </p:cNvPicPr>
          <p:nvPr>
            <p:custDataLst>
              <p:tags r:id="rId9"/>
            </p:custDataLst>
          </p:nvPr>
        </p:nvPicPr>
        <p:blipFill>
          <a:blip r:embed="rId13"/>
          <a:stretch>
            <a:fillRect/>
          </a:stretch>
        </p:blipFill>
        <p:spPr>
          <a:xfrm>
            <a:off x="293688" y="117475"/>
            <a:ext cx="3005137" cy="120015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6" name="Picture 5" descr="A diagram of a yellow diamond with white text">
            <a:extLst>
              <a:ext uri="{FF2B5EF4-FFF2-40B4-BE49-F238E27FC236}">
                <a16:creationId xmlns:a16="http://schemas.microsoft.com/office/drawing/2014/main" id="{5B5C37A9-4D5A-1AAD-A719-DBBD0259F395}"/>
              </a:ext>
            </a:extLst>
          </p:cNvPr>
          <p:cNvPicPr>
            <a:picLocks noChangeAspect="1"/>
          </p:cNvPicPr>
          <p:nvPr/>
        </p:nvPicPr>
        <p:blipFill>
          <a:blip r:embed="rId14"/>
          <a:stretch>
            <a:fillRect/>
          </a:stretch>
        </p:blipFill>
        <p:spPr>
          <a:xfrm>
            <a:off x="550955" y="6927513"/>
            <a:ext cx="6612855" cy="1517863"/>
          </a:xfrm>
          <a:prstGeom prst="rect">
            <a:avLst/>
          </a:prstGeom>
        </p:spPr>
      </p:pic>
    </p:spTree>
  </p:cSld>
  <p:clrMapOvr>
    <a:masterClrMapping/>
  </p:clrMapOvr>
  <p:transition spd="med"/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BEAUTIFY_FLAG" val=""/>
</p:tagLst>
</file>

<file path=ppt/theme/theme1.xml><?xml version="1.0" encoding="utf-8"?>
<a:theme xmlns:a="http://schemas.openxmlformats.org/drawingml/2006/main" name="Tema do Office">
  <a:themeElements>
    <a:clrScheme name="Tema do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o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critóri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1036</Words>
  <Application>Microsoft Office PowerPoint</Application>
  <PresentationFormat>Custom</PresentationFormat>
  <Paragraphs>31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Tema do Office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XXI SEMINARIO DE PESQUISA DO CCSA</dc:title>
  <dc:creator>ASSTEC</dc:creator>
  <cp:lastModifiedBy>VICE-DIREÇÃO CCSA</cp:lastModifiedBy>
  <cp:revision>172</cp:revision>
  <dcterms:created xsi:type="dcterms:W3CDTF">2015-12-02T19:07:00Z</dcterms:created>
  <dcterms:modified xsi:type="dcterms:W3CDTF">2024-08-15T21:56:58Z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0D36887F5AA949D99BC3C0B81F2CE5F2_13</vt:lpwstr>
  </property>
  <property fmtid="{D5CDD505-2E9C-101B-9397-08002B2CF9AE}" pid="3" name="KSOProductBuildVer">
    <vt:lpwstr>1046-12.2.0.17119</vt:lpwstr>
  </property>
</Properties>
</file>