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/>
        </p:nvSpPr>
        <p:spPr>
          <a:xfrm>
            <a:off x="268593" y="1317633"/>
            <a:ext cx="7010400" cy="615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7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Pesquisa de Mercado Sobre Experiências e Impressões</a:t>
            </a:r>
            <a:r>
              <a:rPr b="1" i="0" lang="pt-BR" sz="17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:</a:t>
            </a:r>
            <a:endParaRPr b="1" sz="17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7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Serviços de Controle de Pragas Urbanas</a:t>
            </a:r>
            <a:endParaRPr b="1" i="0" sz="17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401696" y="1933235"/>
            <a:ext cx="6756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Eric Bezerra de Mendonça, Fabíola Yasmim Nogueira de Araújo, Gabriella da Silva Ribeiro, Gabriely Basilio de Farias Cardoso, José Eduardo dos Santos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do Rio Grande do Norte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347198" y="2437211"/>
            <a:ext cx="6853200" cy="16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Est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trabalho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apresenta uma pesquisa de mercado realizada em uma empresa do ramo de controle de pragas urbanas com mais de 10 anos de mercado, e que fica localizada em Natal/RN, com o objetivo de explanar o problema abordado que são as razões pelas quais os clientes deixaram de utilizar os serviços da empresa.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A pesquisa teve como principais objetivos mensurar o grau de satisfação geral dos clientes, avaliar a qualidade do serviço de dedetização e analisar a percepção dos clientes sobre o atendimento durante o processo de venda e pós-venda. Para isso, foi aplicado um formulário aos ex-clientes da empresa, cujas respostas foram analisadas para identificar padrões e pontos críticos. Este estudo visa não apenas entender os motivos de insatisfação dos clientes, mas também fornecer insights valiosos para a melhoria contínua dos serviços oferecidos, fortalecendo o relacionamento com os clientes e garantindo a sustentabilidade da empresa no mercado competitivo de controle de pragas urbanas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750">
              <a:solidFill>
                <a:schemeClr val="dk1"/>
              </a:solidFill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3828195" y="8071020"/>
            <a:ext cx="3372000" cy="18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BORO, Sérgio Luiz da Silva; TONELLI, Maria José; RUSSO, Mara E. S. V. Métodos de Pesquisa em Administração. São Paulo: Atlas, 2004.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MEIRELLES, Aline Mendonça; MERLO, Edgard Monforte. Pesquisa de Marketing: Fundamentos e Dimensões. São Paulo: Saraiva, 2010.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MIRANDA, Marília; CASADO, Armando. Marketing e Pesquisa de Mercado. São Paulo: Pearson, 2011.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ROCHA, Elizabeth; TOLEDO, José Carlos de. Pesquisa de Marketing e de Mercado. São Paulo: Cengage Learning, 2008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324610" y="3925398"/>
            <a:ext cx="34275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O objetivo geral desta pesquisa é identificar as razões pelas quais os clientes deixaram de utilizar os serviços da empresa de controle de pragas urbanas e propor estratégias eficazes para aumentar o índice de recontratação. Para atingir esse objetivo principal, a pesquisa visa, primeiramente, (1) mensurar o grau de satisfação geral dos clientes com os serviços prestados, identificando áreas de contentamento e pontos críticos que precisam de melhorias. Em seguida, (2) busca avaliar a qualidade do serviço de dedetização. Outro objetivo é (3) analisar a percepção dos clientes sobre o atendimento recebido durante o processo de venda, incluindo a qualidade do suporte oferecido tanto antes quanto após a contratação dos serviços.</a:t>
            </a:r>
            <a:endParaRPr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34350" y="6440060"/>
            <a:ext cx="3408000" cy="15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Feedbacks específicos incluíram a necessidade de maior acompanhamento após o serviço para avaliar os resultados, contatos proativos para lembrar os clientes sobre a necessidade de recontratação dos serviços, e melhor comunicação e explicação sobre os serviços prestados.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Dos respondentes, 12% foram classificados como detratores. A pesquisa identificou que a falta de um processo de pós-venda estruturado foi um dos principais motivos para a não renovação dos serviços.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338750" y="7945450"/>
            <a:ext cx="33717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Levando em consideração que o problema levantado foi a baixa taxa de fidelização dos clientes em serviços avulsos e os resultados obtidos na pesquisa, tanto a nível quantitativo quanto qualitativo, percebe-se que a empresa está perdendo oportunidade de fidelização de clientes pela falta de um serviço estruturado de pós venda, que seja capaz de realizar um acompanhamento referente a dúvidas e acompanhamento após a prestação do serviço, como também o retorno do contato após algum tempo de serviço para oferecer uma renovação. A alta taxa de clientes promotores da empresa aliada a um serviço de pós venda estruturado pode garantir o aumento da conversão de fidelização dos serviços prestados.</a:t>
            </a:r>
            <a:endParaRPr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3814838" y="3889806"/>
            <a:ext cx="3398700" cy="21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Foi realizada uma pesquisa de mercado descritiva com viés qualitativo e quantitativo para entender as razões pelas quais os ex-clientes de uma empresa de controle de pragas não renovaram os serviços. O público-alvo da pesquisa foram os ex-clientes da empresa que não renovaram os serviços de controle de pragas. A coleta de dados foi feita por meio de um formulário distribuído através dos canais oficiais da empresa, como WhatsApp e Instagram. As perguntas do formulário eram tanto objetivas quanto subjetivas, permitindo a captura de dados quantitativos e qualitativos.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Os passos metodológicos incluíram a aplicação do formulário aos ex-clientes, análise das respostas para identificar padrões e pontos críticos, e o desenvolvimento de um plano de ação baseado nos resultados da pesquisa.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50803" y="5880558"/>
            <a:ext cx="6846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teve uma taxa de resposta de 88%. Entre os respondentes, 33% expressaram queixas sobre o atendimento, destacando a falta de explicação sobre os serviços e a ausência de acompanhamento pós-serviço. 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69850" y="6374163"/>
            <a:ext cx="1388152" cy="163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80450" y="6374175"/>
            <a:ext cx="1789400" cy="93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80450" y="7310325"/>
            <a:ext cx="1789400" cy="76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