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o6oEeCU9sFGuGE4URv0sYo01E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-254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68593" y="1290820"/>
            <a:ext cx="70104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CLIMA ORGANIZACIONAL NO SETOR PÚBLICO</a:t>
            </a:r>
            <a:r>
              <a:rPr b="1" i="0" lang="pt-BR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 caso da Superintendência Estadual do Ministério da Saúde do Rio Grande do Norte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96" y="2229610"/>
            <a:ext cx="6756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José Osvaldo da Rocha Neto, UFRN, jose.neto.701@ufrn.edu.br; Silvia Pires Bastos Costa, UFRN, silvia.costa@ufrn.br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1623" y="2681923"/>
            <a:ext cx="6853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presente estudo investigou o clima organizacional na Superintendência Estadual do Ministério da Saúde do Rio Grande do Norte, visando compreender a percepção dos servidores sobre o ambiente de trabalho. </a:t>
            </a:r>
            <a:r>
              <a:rPr lang="pt-BR" sz="1200">
                <a:solidFill>
                  <a:srgbClr val="20202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 relação entre gestão de pessoas e clima organizacional no setor público envolve um ambiente de trabalho que seja favorável ao engajamento, produtividade e aspectos como a comunicação interna, liderança e desenvolvimento de carreiras. Portanto, entender e gerenciar a interseção entre clima organizacional e gestão de pessoas é crucial para a criação de um ambiente de trabalho saudável e produtivo. </a:t>
            </a:r>
            <a:endParaRPr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677920" y="8370570"/>
            <a:ext cx="3372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MENEZES, Igor Gomes et al. Escala de clima organizacional para organizações de saúde: desenvolvimento e estrutura fatorial. </a:t>
            </a:r>
            <a:r>
              <a:rPr b="1" lang="pt-BR" sz="12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Estudos de Psicologia (Campinas)</a:t>
            </a:r>
            <a:r>
              <a:rPr lang="pt-BR" sz="1200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v. 26, p. 305-316, 2009.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9085" y="4039235"/>
            <a:ext cx="3427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Conhecer a impressão dos servidores em relação às suas chefias, equipes e condições de trabalho; o conhecimento à respeito das estratégias organizacionais e percepção da comunidade externa sobre o trabalho realizado; e a visão dos servidores referente às suas expectativas profissionais.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659925" y="5669585"/>
            <a:ext cx="3408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 mistura de opiniões sobre a aplicação das diretrizes do planejamento estratégico nas atividades diárias sugeriu a necessidade de uma comunicação mais clara e eficaz dentro da organização. Por fim, a avaliação dos servidores sobre </a:t>
            </a:r>
            <a:r>
              <a:rPr lang="pt-BR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as</a:t>
            </a:r>
            <a:r>
              <a:rPr lang="pt-BR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 suas expectativas profissionais em relação ao desenvolvimento profissional sugeriu uma possível desconexão entre os programas oferecidos e as demandas reais do trabalho e falhas na comunicação e na gestão dos processos de desenvolvimento profissional, evidenciando a importância de uma abordagem mais integrada e personalizada no desenvolvimento profissional para um melhor alinhamento organizacional.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23850" y="8298180"/>
            <a:ext cx="3221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destacou aspectos positivos, como liderança eficaz e espírito de equipe, e áreas de melhorias, como desenvolvimento profissional, estratégia organizacional e saúde no trabalho, fornecendo uma base para intervenções e melhorias no ambiente laboral pesquisado, visando otimizar a satisfação dos colaboradores.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779850" y="4051624"/>
            <a:ext cx="33987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Utilizando uma abordagem descritiva e quantitativa, a pesquisa de campo empregou um questionário estruturado baseado no modelo de Menezes </a:t>
            </a:r>
            <a:r>
              <a:rPr i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al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(2009). A amostra compreendeu 30 respostas, 62.5% da população total de 48 servidores efetivos.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23825" y="5399400"/>
            <a:ext cx="32214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Os resultados da pesquisa determinaram uma percepção positiva dos servidores em relação aos aspectos que influenciam o clima organizacional, como práticas de liderança eficazes, equipes integradas e acolhedoras, condições de trabalho adequadas e a compreensão do impacto das tarefas no bom desempenho e  motivação dos funcionários. As estratégias organizacionais internas e a percepção da comunidade externa em relação à superintendência foram áreas que destacaram preocupações operacionais e também questões profundas de justiça organizacional, reconhecimento e comunicação eficaz.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