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1yUU9WfAu1J+lT74dckUTyE5s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401693" y="1185470"/>
            <a:ext cx="7010400" cy="1015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O DEVER DE CUIDADO DOS PAIS E O USO INDISCRIMINADO DOS JOGOS DIGITAIS DURANTE A INFÂNCIA E A 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ADOLESCÊNCIA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DOS FILHOS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01675" y="2078300"/>
            <a:ext cx="67563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Júlia Emily Olegário Pimentel da Silva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Ozilane Rodrigues das Chagas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UFRN, </a:t>
            </a:r>
            <a:r>
              <a:rPr b="0" i="0" lang="pt-BR" sz="14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juliaemily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127@gmail.com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ozilane.rodrigues@gmail.com;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i="0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1623" y="2681923"/>
            <a:ext cx="6853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PRESENTE ESTUDO DETÉM A FINALIDADE DE REALIZAR UMA ANÁLISE CRÍTICA SOBRE O DEVER DE CUIDADO PARENTAL DIANTE DO USO DESENFREADO DE JOGOS DIGITAIS POR CRIANÇAS E ADOLESCENTES.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677920" y="8370570"/>
            <a:ext cx="3372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HTTPS://REPOSITORIO.PUCGOIAS.EDU.BR/JSPUI/BITSTREAM/123456789/7100/1/GABRIELLE%20DOS%20SANTOS.PDF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9085" y="4039235"/>
            <a:ext cx="3427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 O DEVER DE CUIDADO PARENTAL NO USO DE JOGOS DIGITAIS E SUAS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CONSEQUÊNCIAS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727450" y="6271260"/>
            <a:ext cx="34080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TAL,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CAUSA DANO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AO DESENVOLVIMENTO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NEURO- LÓGICO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DIFICULDADE DE CONCENTRAÇÃO E MUDANÇAS COMPORTAMENTAIS. NESSE SENTIDO, O EQUILÍBRIO NO USO DOS JOGOS É FUNDAMENTAL.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3850" y="8298180"/>
            <a:ext cx="3221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SUPERVISÃO PARENTAL FALHA DO USO DE JOGOS DIGITAIS REPRESENTA NEGLIGÊNCIA AO DEVER DE CUIDADO.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779838" y="4051618"/>
            <a:ext cx="3398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QUALITATIVA, COM PESQUISA BIBLIOGRÁFICA E ANÁLISE JURÍDICA DESCRITIVO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ANALÍTICA.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23215" y="5420995"/>
            <a:ext cx="6846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SÍNTESE, FOI COMPROVADO QUE O USO DESENFREADO DOS JOGOS DIGITAIS POR CRIANÇAS E ADOLESCENTES,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FRUTO DA OMISSÃO PAREN-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0" name="Google Shape;110;p1"/>
          <p:cNvGrpSpPr/>
          <p:nvPr/>
        </p:nvGrpSpPr>
        <p:grpSpPr>
          <a:xfrm>
            <a:off x="1874025" y="6967751"/>
            <a:ext cx="1369550" cy="1335251"/>
            <a:chOff x="4303290" y="2158374"/>
            <a:chExt cx="1854000" cy="1854000"/>
          </a:xfrm>
        </p:grpSpPr>
        <p:sp>
          <p:nvSpPr>
            <p:cNvPr id="111" name="Google Shape;111;p1"/>
            <p:cNvSpPr/>
            <p:nvPr/>
          </p:nvSpPr>
          <p:spPr>
            <a:xfrm>
              <a:off x="4303290" y="2158374"/>
              <a:ext cx="1854000" cy="1854000"/>
            </a:xfrm>
            <a:prstGeom prst="ellipse">
              <a:avLst/>
            </a:prstGeom>
            <a:solidFill>
              <a:srgbClr val="0B7743"/>
            </a:solidFill>
            <a:ln cap="flat" cmpd="sng" w="28575">
              <a:solidFill>
                <a:srgbClr val="65F0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4541309" y="2929061"/>
              <a:ext cx="1481100" cy="56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43% jogam entre 1 e 3 horas</a:t>
              </a:r>
              <a:endParaRPr b="1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3" name="Google Shape;113;p1"/>
          <p:cNvGrpSpPr/>
          <p:nvPr/>
        </p:nvGrpSpPr>
        <p:grpSpPr>
          <a:xfrm>
            <a:off x="625475" y="6967751"/>
            <a:ext cx="1369550" cy="1335251"/>
            <a:chOff x="3052952" y="2158374"/>
            <a:chExt cx="1854000" cy="1854000"/>
          </a:xfrm>
        </p:grpSpPr>
        <p:sp>
          <p:nvSpPr>
            <p:cNvPr id="114" name="Google Shape;114;p1"/>
            <p:cNvSpPr/>
            <p:nvPr/>
          </p:nvSpPr>
          <p:spPr>
            <a:xfrm>
              <a:off x="3052952" y="2158374"/>
              <a:ext cx="1854000" cy="1854000"/>
            </a:xfrm>
            <a:prstGeom prst="ellipse">
              <a:avLst/>
            </a:prstGeom>
            <a:solidFill>
              <a:srgbClr val="0E9453"/>
            </a:solidFill>
            <a:ln cap="flat" cmpd="sng" w="28575">
              <a:solidFill>
                <a:srgbClr val="65F0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3137087" y="2813295"/>
              <a:ext cx="1685700" cy="70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82,8% do público faz uso de  jogos digitais</a:t>
              </a:r>
              <a:endParaRPr b="1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1297787" y="6322713"/>
            <a:ext cx="1331914" cy="1200094"/>
            <a:chOff x="3656844" y="1218961"/>
            <a:chExt cx="1854000" cy="1854000"/>
          </a:xfrm>
        </p:grpSpPr>
        <p:sp>
          <p:nvSpPr>
            <p:cNvPr id="117" name="Google Shape;117;p1"/>
            <p:cNvSpPr/>
            <p:nvPr/>
          </p:nvSpPr>
          <p:spPr>
            <a:xfrm>
              <a:off x="3656844" y="1218961"/>
              <a:ext cx="1854000" cy="1854000"/>
            </a:xfrm>
            <a:prstGeom prst="ellipse">
              <a:avLst/>
            </a:prstGeom>
            <a:solidFill>
              <a:srgbClr val="085630"/>
            </a:solidFill>
            <a:ln cap="flat" cmpd="sng" w="28575">
              <a:solidFill>
                <a:srgbClr val="65F0A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3797107" y="1901724"/>
              <a:ext cx="1522200" cy="52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5575" lIns="75575" spcFirstLastPara="1" rIns="75575" wrap="square" tIns="7557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70,02% jogam desde a infância</a:t>
              </a:r>
              <a:endParaRPr b="1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