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+jQA7ouCVDs3B3rL6xf1x5JOH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adna.vieira.703@ufrn.edu.br" TargetMode="External"/><Relationship Id="rId5" Type="http://schemas.openxmlformats.org/officeDocument/2006/relationships/hyperlink" Target="https://observatorios.dieese.org.br/ws2/producao-tecnica/arquivo/2/populacao-negra-no-mercado-de-trabalho-brasil-e-rio-grande-do-norte-2%C2%BA-trimestre-de-2023" TargetMode="External"/><Relationship Id="rId6" Type="http://schemas.openxmlformats.org/officeDocument/2006/relationships/hyperlink" Target="https://observatorios.dieese.org.br/ws2/producao-tecnica/arquivo/2/boletim-bimestral-com-os-indicadores-do-mercado-de-trabalho-2%C2%BA-trimestre-de-2023" TargetMode="External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51143" y="1652270"/>
            <a:ext cx="7010400" cy="769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600">
                <a:solidFill>
                  <a:schemeClr val="dk1"/>
                </a:solidFill>
              </a:rPr>
              <a:t>Mulheres negras no RN e a precariedade nas condições de trabalho</a:t>
            </a:r>
            <a:endParaRPr b="1" sz="1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2433" y="2105660"/>
            <a:ext cx="67563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Adna Vieira de Lira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Universidade Federal do Rio Grande do Norte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adna.vieira.703@ufrn.edu.br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29748" y="2561635"/>
            <a:ext cx="6853200" cy="15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O presente trabalho tem como objetivo realizar uma análise através de dados que possibilitam entender a realidade das condições de trabalho das mulheres negras no Rio Grande do Norte. Partindo da estrutura racista e patriarcal da formação sócio-histórica brasileira. Na perspectiva de como essas consequências reverberam diretamente nas condições de vida e trabalho das mulheres negras contemporaneamente.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189458" y="7945445"/>
            <a:ext cx="33720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</a:rPr>
              <a:t>DIEESE, População Negra no Mercado de Trabalho - Brasil e RN. 2023 Disponível em: </a:t>
            </a:r>
            <a:r>
              <a:rPr lang="pt-BR" sz="1000" u="sng">
                <a:solidFill>
                  <a:schemeClr val="hlink"/>
                </a:solidFill>
                <a:hlinkClick r:id="rId5"/>
              </a:rPr>
              <a:t>https://observatorios.dieese.org.br/ws2/producao-tecnica/arquivo/2/populacao-negra-no-mercado-de-trabalho-brasil-e-rio-grande-do-norte-2%C2%BA-trimestre-de-2023</a:t>
            </a:r>
            <a:r>
              <a:rPr lang="pt-BR" sz="1000">
                <a:solidFill>
                  <a:schemeClr val="dk1"/>
                </a:solidFill>
              </a:rPr>
              <a:t> Acesso em: 29/07/2024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</a:rPr>
              <a:t>DIEESE, Boletim bimestral indicadores do mercado de trabalho. 2023 Disponível em: </a:t>
            </a:r>
            <a:r>
              <a:rPr lang="pt-BR" sz="1000" u="sng">
                <a:solidFill>
                  <a:schemeClr val="hlink"/>
                </a:solidFill>
                <a:hlinkClick r:id="rId6"/>
              </a:rPr>
              <a:t>https://observatorios.dieese.org.br/ws2/producao-tecnica/arquivo/2/boletim-bimestral-com-os-indicadores-do-mercado-de-trabalho-2%C2%BA-trimestre-de-2023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</a:rPr>
              <a:t>Acesso em: 29/07/2024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29760" y="4027285"/>
            <a:ext cx="34275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</a:rPr>
              <a:t>Esse estudo teve como objetivo analisar dados das condições de trabalho das mulheres no RN e realizar uma aproximação com suas raízes históricas do lugar da mulher negra socialmente.</a:t>
            </a:r>
            <a:endParaRPr i="0" sz="1100" u="none" cap="none" strike="noStrike">
              <a:solidFill>
                <a:schemeClr val="dk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677925" y="5932025"/>
            <a:ext cx="3882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163150" y="7997225"/>
            <a:ext cx="4026300" cy="23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</a:t>
            </a: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Conclui-se que as ocupações de trabalho precários, incluso emprego doméstico apresentado nos dados, são mulheres negras no RN que estão submetidas e são as mais afetadas nessas condições. Esses dados tem raízes diretas com a formação escravocrata brasileira que coloca as mulheres negras em condições de pauperismo ocupando empregos voltados a servidão e sem acesso a direitos trabalhistas.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14838" y="3935943"/>
            <a:ext cx="3398700" cy="138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100">
                <a:solidFill>
                  <a:schemeClr val="dk1"/>
                </a:solidFill>
              </a:rPr>
              <a:t>A pesquisa realizada foi de caráter qualitativo, utilizando os dados quantitativos coletados do DIEESE, a partir da perspectiva crítico dialética, onde foi feita a aproximação com  os conhecimentos adquiridos dos estudos realizados anteriormente sobre a temática.</a:t>
            </a:r>
            <a:endParaRPr i="0" sz="1100" u="none" cap="none" strike="noStrike">
              <a:solidFill>
                <a:schemeClr val="dk1"/>
              </a:solidFill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99125" y="5136550"/>
            <a:ext cx="7182900" cy="3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De acordo com o Observatório do Trabalho e Políticas Sociais do RN junto ao DIEESE (2024) dentre as pessoas ocupadas em trabalhos desprotegidos (empregados sem carteira assinada/por conta própria) no Rio Grande do Norte, as mulheres negras aparecem com 49,4% contra 43% de mulheres brancas. No âmbito nacional essa diferença é ainda maior, as mulheres negras integram o maior percentual de ocupação desses espaços com 46,5% enquanto as mulheres brancas aparecem com 34,3% dessa ocupação e os homens brancos com 34,1%. </a:t>
            </a:r>
            <a:r>
              <a:rPr lang="pt-BR" sz="1100">
                <a:solidFill>
                  <a:schemeClr val="dk1"/>
                </a:solidFill>
              </a:rPr>
              <a:t>Acerca dos empregos de carteira assinada gerados em diferentes setores no RN, os serviços domésticos aparecem com saldo 0 em 9 das 10 regiões analisadas, somente na região de terras potiguares apresenta um saldo de 3 (SETHAS-RN/DIEESE, 2023). No Brasil, a</a:t>
            </a:r>
            <a:r>
              <a:rPr lang="pt-BR" sz="1100">
                <a:solidFill>
                  <a:schemeClr val="dk1"/>
                </a:solidFill>
              </a:rPr>
              <a:t>s mulheres representam 92% das pessoas ocupadas no trabalho doméstico, dentre elas 65% são mulheres negras. A maior parte tem acima de 40 anos e tem como média de renda mensal menos de um salário mínimo (DIEESE, 2022)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